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58" r:id="rId5"/>
    <p:sldId id="287" r:id="rId6"/>
    <p:sldId id="262" r:id="rId7"/>
    <p:sldId id="267" r:id="rId8"/>
    <p:sldId id="285" r:id="rId9"/>
    <p:sldId id="284" r:id="rId10"/>
    <p:sldId id="290" r:id="rId11"/>
    <p:sldId id="289" r:id="rId12"/>
    <p:sldId id="291" r:id="rId13"/>
    <p:sldId id="283" r:id="rId14"/>
    <p:sldId id="286" r:id="rId15"/>
    <p:sldId id="27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2838BEF-8BB2-4498-84A7-C5851F593DF1}"/>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8" autoAdjust="0"/>
    <p:restoredTop sz="94595" autoAdjust="0"/>
  </p:normalViewPr>
  <p:slideViewPr>
    <p:cSldViewPr snapToGrid="0">
      <p:cViewPr varScale="1">
        <p:scale>
          <a:sx n="114" d="100"/>
          <a:sy n="114" d="100"/>
        </p:scale>
        <p:origin x="414" y="114"/>
      </p:cViewPr>
      <p:guideLst/>
    </p:cSldViewPr>
  </p:slideViewPr>
  <p:outlineViewPr>
    <p:cViewPr>
      <p:scale>
        <a:sx n="33" d="100"/>
        <a:sy n="33" d="100"/>
      </p:scale>
      <p:origin x="0" y="-11940"/>
    </p:cViewPr>
  </p:outlineViewPr>
  <p:notesTextViewPr>
    <p:cViewPr>
      <p:scale>
        <a:sx n="3" d="2"/>
        <a:sy n="3" d="2"/>
      </p:scale>
      <p:origin x="0" y="0"/>
    </p:cViewPr>
  </p:notesTextViewPr>
  <p:sorterViewPr>
    <p:cViewPr>
      <p:scale>
        <a:sx n="50" d="100"/>
        <a:sy n="50" d="100"/>
      </p:scale>
      <p:origin x="0" y="0"/>
    </p:cViewPr>
  </p:sorterViewPr>
  <p:notesViewPr>
    <p:cSldViewPr snapToGrid="0">
      <p:cViewPr varScale="1">
        <p:scale>
          <a:sx n="87" d="100"/>
          <a:sy n="87" d="100"/>
        </p:scale>
        <p:origin x="1590"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5/17/2019</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81107-E2F0-4FFB-BAD2-D68BB3595516}" type="datetimeFigureOut">
              <a:rPr lang="en-US" noProof="0" smtClean="0"/>
              <a:t>5/17/2019</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818732-FA64-4F57-8EE6-57AA70E1F1E0}" type="slidenum">
              <a:rPr lang="en-US" noProof="0" smtClean="0"/>
              <a:t>‹#›</a:t>
            </a:fld>
            <a:endParaRPr lang="en-US" noProof="0" dirty="0"/>
          </a:p>
        </p:txBody>
      </p:sp>
    </p:spTree>
    <p:extLst>
      <p:ext uri="{BB962C8B-B14F-4D97-AF65-F5344CB8AC3E}">
        <p14:creationId xmlns:p14="http://schemas.microsoft.com/office/powerpoint/2010/main" val="35363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Larg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784058"/>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734501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C9E47D86-FD0D-44D0-9B7F-9EDEBD11F9D6}"/>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9" name="Slide Number Placeholder 8">
            <a:extLst>
              <a:ext uri="{FF2B5EF4-FFF2-40B4-BE49-F238E27FC236}">
                <a16:creationId xmlns:a16="http://schemas.microsoft.com/office/drawing/2014/main" id="{0A29F8B3-4723-4928-83E5-76C29D05F2FE}"/>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7" name="Content Placeholder 3">
            <a:extLst>
              <a:ext uri="{FF2B5EF4-FFF2-40B4-BE49-F238E27FC236}">
                <a16:creationId xmlns:a16="http://schemas.microsoft.com/office/drawing/2014/main" id="{BF156636-95EA-4995-B9CA-635FD1DEB426}"/>
              </a:ext>
            </a:extLst>
          </p:cNvPr>
          <p:cNvSpPr>
            <a:spLocks noGrp="1"/>
          </p:cNvSpPr>
          <p:nvPr>
            <p:ph sz="half" idx="2"/>
          </p:nvPr>
        </p:nvSpPr>
        <p:spPr>
          <a:xfrm>
            <a:off x="6300000" y="1152000"/>
            <a:ext cx="5472000" cy="50249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915521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1423F09E-5021-4E1D-A4A8-174F779F2749}"/>
              </a:ext>
            </a:extLst>
          </p:cNvPr>
          <p:cNvSpPr>
            <a:spLocks noGrp="1"/>
          </p:cNvSpPr>
          <p:nvPr>
            <p:ph sz="half" idx="29"/>
          </p:nvPr>
        </p:nvSpPr>
        <p:spPr>
          <a:xfrm>
            <a:off x="1790100" y="2701131"/>
            <a:ext cx="3546675" cy="28281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3">
            <a:extLst>
              <a:ext uri="{FF2B5EF4-FFF2-40B4-BE49-F238E27FC236}">
                <a16:creationId xmlns:a16="http://schemas.microsoft.com/office/drawing/2014/main" id="{F7C3D0F0-8880-4132-9B6F-33B2D7437FBB}"/>
              </a:ext>
            </a:extLst>
          </p:cNvPr>
          <p:cNvSpPr>
            <a:spLocks noGrp="1"/>
          </p:cNvSpPr>
          <p:nvPr>
            <p:ph sz="half" idx="2"/>
          </p:nvPr>
        </p:nvSpPr>
        <p:spPr>
          <a:xfrm>
            <a:off x="7658100" y="2701131"/>
            <a:ext cx="3546675" cy="2828138"/>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3">
            <a:extLst>
              <a:ext uri="{FF2B5EF4-FFF2-40B4-BE49-F238E27FC236}">
                <a16:creationId xmlns:a16="http://schemas.microsoft.com/office/drawing/2014/main" id="{9CBDEF46-1F51-42D2-A43C-36A28ECB3405}"/>
              </a:ext>
            </a:extLst>
          </p:cNvPr>
          <p:cNvSpPr>
            <a:spLocks noGrp="1"/>
          </p:cNvSpPr>
          <p:nvPr>
            <p:ph type="body" sz="quarter" idx="27" hasCustomPrompt="1"/>
          </p:nvPr>
        </p:nvSpPr>
        <p:spPr>
          <a:xfrm>
            <a:off x="1793079" y="1728000"/>
            <a:ext cx="3554451"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1" name="Text Placeholder 4">
            <a:extLst>
              <a:ext uri="{FF2B5EF4-FFF2-40B4-BE49-F238E27FC236}">
                <a16:creationId xmlns:a16="http://schemas.microsoft.com/office/drawing/2014/main" id="{9CA11096-D31C-4BD0-AFF9-7575C5E8E52B}"/>
              </a:ext>
            </a:extLst>
          </p:cNvPr>
          <p:cNvSpPr>
            <a:spLocks noGrp="1"/>
          </p:cNvSpPr>
          <p:nvPr>
            <p:ph type="body" sz="quarter" idx="30" hasCustomPrompt="1"/>
          </p:nvPr>
        </p:nvSpPr>
        <p:spPr>
          <a:xfrm>
            <a:off x="7655762" y="1722438"/>
            <a:ext cx="3538517" cy="735749"/>
          </a:xfrm>
        </p:spPr>
        <p:txBody>
          <a:bodyPr anchor="t"/>
          <a:lstStyle>
            <a:lvl1pPr marL="0" indent="0">
              <a:buNone/>
              <a:defRPr sz="5400">
                <a:solidFill>
                  <a:schemeClr val="accent1">
                    <a:lumMod val="50000"/>
                  </a:schemeClr>
                </a:solidFill>
                <a:latin typeface="+mj-lt"/>
              </a:defRPr>
            </a:lvl1pPr>
          </a:lstStyle>
          <a:p>
            <a:pPr lvl="0"/>
            <a:r>
              <a:rPr lang="en-US" noProof="0"/>
              <a:t>2</a:t>
            </a:r>
          </a:p>
        </p:txBody>
      </p:sp>
      <p:sp>
        <p:nvSpPr>
          <p:cNvPr id="4" name="Picture Placeholder 3">
            <a:extLst>
              <a:ext uri="{FF2B5EF4-FFF2-40B4-BE49-F238E27FC236}">
                <a16:creationId xmlns:a16="http://schemas.microsoft.com/office/drawing/2014/main" id="{6438B210-DE07-4BDD-BDB3-2A3DF619BED3}"/>
              </a:ext>
            </a:extLst>
          </p:cNvPr>
          <p:cNvSpPr>
            <a:spLocks noGrp="1"/>
          </p:cNvSpPr>
          <p:nvPr>
            <p:ph type="pic" sz="quarter" idx="33"/>
          </p:nvPr>
        </p:nvSpPr>
        <p:spPr>
          <a:xfrm>
            <a:off x="859785" y="1722438"/>
            <a:ext cx="735013" cy="735012"/>
          </a:xfrm>
        </p:spPr>
        <p:txBody>
          <a:bodyPr anchor="ctr"/>
          <a:lstStyle>
            <a:lvl1pPr marL="0" indent="0" algn="ctr">
              <a:buNone/>
              <a:defRPr sz="1100" i="1"/>
            </a:lvl1pPr>
          </a:lstStyle>
          <a:p>
            <a:r>
              <a:rPr lang="en-US" noProof="0"/>
              <a:t>Click icon to add picture</a:t>
            </a:r>
            <a:endParaRPr lang="en-US" noProof="0" dirty="0"/>
          </a:p>
        </p:txBody>
      </p:sp>
      <p:sp>
        <p:nvSpPr>
          <p:cNvPr id="12" name="Picture Placeholder 3">
            <a:extLst>
              <a:ext uri="{FF2B5EF4-FFF2-40B4-BE49-F238E27FC236}">
                <a16:creationId xmlns:a16="http://schemas.microsoft.com/office/drawing/2014/main" id="{FAD6E0EA-E35F-4E2B-869F-7A912C4CB629}"/>
              </a:ext>
            </a:extLst>
          </p:cNvPr>
          <p:cNvSpPr>
            <a:spLocks noGrp="1"/>
          </p:cNvSpPr>
          <p:nvPr>
            <p:ph type="pic" sz="quarter" idx="34"/>
          </p:nvPr>
        </p:nvSpPr>
        <p:spPr>
          <a:xfrm>
            <a:off x="6722468" y="1722438"/>
            <a:ext cx="735013" cy="735012"/>
          </a:xfrm>
        </p:spPr>
        <p:txBody>
          <a:bodyPr anchor="ctr"/>
          <a:lstStyle>
            <a:lvl1pPr marL="0" indent="0" algn="ctr">
              <a:buNone/>
              <a:defRPr sz="1100" i="1"/>
            </a:lvl1pPr>
          </a:lstStyle>
          <a:p>
            <a:r>
              <a:rPr lang="en-US" noProof="0"/>
              <a:t>Click icon to add picture</a:t>
            </a:r>
            <a:endParaRPr lang="en-US" noProof="0" dirty="0"/>
          </a:p>
        </p:txBody>
      </p:sp>
    </p:spTree>
    <p:extLst>
      <p:ext uri="{BB962C8B-B14F-4D97-AF65-F5344CB8AC3E}">
        <p14:creationId xmlns:p14="http://schemas.microsoft.com/office/powerpoint/2010/main" val="27285161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72C502DE-CADD-4CC1-972E-20071995502D}"/>
              </a:ext>
            </a:extLst>
          </p:cNvPr>
          <p:cNvSpPr>
            <a:spLocks noGrp="1"/>
          </p:cNvSpPr>
          <p:nvPr>
            <p:ph type="body" sz="quarter" idx="27" hasCustomPrompt="1"/>
          </p:nvPr>
        </p:nvSpPr>
        <p:spPr>
          <a:xfrm>
            <a:off x="890706" y="1593150"/>
            <a:ext cx="4348065" cy="4348065"/>
          </a:xfrm>
          <a:prstGeom prst="ellipse">
            <a:avLst/>
          </a:prstGeom>
          <a:solidFill>
            <a:schemeClr val="bg1">
              <a:lumMod val="85000"/>
            </a:schemeClr>
          </a:solidFill>
        </p:spPr>
        <p:txBody>
          <a:bodyPr anchor="ctr"/>
          <a:lstStyle>
            <a:lvl1pPr marL="0" indent="0" algn="ctr">
              <a:buNone/>
              <a:defRPr sz="1800">
                <a:solidFill>
                  <a:schemeClr val="tx1">
                    <a:lumMod val="85000"/>
                    <a:lumOff val="1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4921084" y="1949641"/>
            <a:ext cx="3635083" cy="3635083"/>
          </a:xfrm>
          <a:prstGeom prst="ellipse">
            <a:avLst/>
          </a:prstGeom>
          <a:solidFill>
            <a:schemeClr val="tx1">
              <a:lumMod val="65000"/>
              <a:lumOff val="3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15" name="Text Placeholder 9">
            <a:extLst>
              <a:ext uri="{FF2B5EF4-FFF2-40B4-BE49-F238E27FC236}">
                <a16:creationId xmlns:a16="http://schemas.microsoft.com/office/drawing/2014/main" id="{8F1CA0D5-06FF-4D1F-B534-1DFFCB23EA71}"/>
              </a:ext>
            </a:extLst>
          </p:cNvPr>
          <p:cNvSpPr>
            <a:spLocks noGrp="1"/>
          </p:cNvSpPr>
          <p:nvPr>
            <p:ph type="body" sz="quarter" idx="29" hasCustomPrompt="1"/>
          </p:nvPr>
        </p:nvSpPr>
        <p:spPr>
          <a:xfrm>
            <a:off x="8238481" y="2207063"/>
            <a:ext cx="3120238" cy="3120238"/>
          </a:xfrm>
          <a:prstGeom prst="ellipse">
            <a:avLst/>
          </a:prstGeom>
          <a:solidFill>
            <a:schemeClr val="tx1">
              <a:lumMod val="85000"/>
              <a:lumOff val="15000"/>
            </a:schemeClr>
          </a:solidFill>
        </p:spPr>
        <p:txBody>
          <a:bodyPr vert="horz" lIns="0" tIns="0" rIns="0" bIns="0" rtlCol="0" anchor="ctr">
            <a:noAutofit/>
          </a:bodyPr>
          <a:lstStyle>
            <a:lvl1pPr marL="0" indent="0" algn="ctr">
              <a:buNone/>
              <a:defRPr lang="en-ZA" sz="1800" dirty="0">
                <a:solidFill>
                  <a:schemeClr val="bg1"/>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AF8E62C6-0CCA-4909-AE69-A32ED6AC06BE}"/>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85000"/>
                    <a:lumOff val="1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2</a:t>
            </a:r>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bg1"/>
                </a:solidFill>
                <a:latin typeface="+mj-lt"/>
              </a:defRPr>
            </a:lvl1pPr>
          </a:lstStyle>
          <a:p>
            <a:pPr marL="266700" lvl="0" indent="-266700" algn="ctr"/>
            <a:r>
              <a:rPr lang="en-US" noProof="0"/>
              <a:t>3</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85000"/>
                    <a:lumOff val="15000"/>
                  </a:schemeClr>
                </a:solidFill>
              </a:defRPr>
            </a:lvl1pPr>
          </a:lstStyle>
          <a:p>
            <a:pPr lvl="0"/>
            <a:r>
              <a:rPr lang="en-US" noProof="0"/>
              <a:t>Section Description</a:t>
            </a:r>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bg1"/>
                </a:solidFill>
              </a:defRPr>
            </a:lvl1pPr>
          </a:lstStyle>
          <a:p>
            <a:pPr lvl="0"/>
            <a:r>
              <a:rPr lang="en-US" noProof="0"/>
              <a:t>Section Description</a:t>
            </a:r>
          </a:p>
        </p:txBody>
      </p:sp>
      <p:sp>
        <p:nvSpPr>
          <p:cNvPr id="25" name="TextBox 24">
            <a:extLst>
              <a:ext uri="{FF2B5EF4-FFF2-40B4-BE49-F238E27FC236}">
                <a16:creationId xmlns:a16="http://schemas.microsoft.com/office/drawing/2014/main" id="{047CF562-A700-49C4-A50C-2A49B19BC7BF}"/>
              </a:ext>
            </a:extLst>
          </p:cNvPr>
          <p:cNvSpPr txBox="1">
            <a:spLocks/>
          </p:cNvSpPr>
          <p:nvPr userDrawn="1"/>
        </p:nvSpPr>
        <p:spPr>
          <a:xfrm>
            <a:off x="4921084" y="2993698"/>
            <a:ext cx="317688" cy="1544221"/>
          </a:xfrm>
          <a:custGeom>
            <a:avLst/>
            <a:gdLst>
              <a:gd name="connsiteX0" fmla="*/ 173971 w 317688"/>
              <a:gd name="connsiteY0" fmla="*/ 0 h 1544221"/>
              <a:gd name="connsiteX1" fmla="*/ 219948 w 317688"/>
              <a:gd name="connsiteY1" fmla="*/ 125619 h 1544221"/>
              <a:gd name="connsiteX2" fmla="*/ 317688 w 317688"/>
              <a:gd name="connsiteY2" fmla="*/ 772110 h 1544221"/>
              <a:gd name="connsiteX3" fmla="*/ 219948 w 317688"/>
              <a:gd name="connsiteY3" fmla="*/ 1418601 h 1544221"/>
              <a:gd name="connsiteX4" fmla="*/ 173971 w 317688"/>
              <a:gd name="connsiteY4" fmla="*/ 1544221 h 1544221"/>
              <a:gd name="connsiteX5" fmla="*/ 142832 w 317688"/>
              <a:gd name="connsiteY5" fmla="*/ 1479580 h 1544221"/>
              <a:gd name="connsiteX6" fmla="*/ 0 w 317688"/>
              <a:gd name="connsiteY6" fmla="*/ 772110 h 1544221"/>
              <a:gd name="connsiteX7" fmla="*/ 142832 w 317688"/>
              <a:gd name="connsiteY7" fmla="*/ 64641 h 1544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8" h="1544221">
                <a:moveTo>
                  <a:pt x="173971" y="0"/>
                </a:moveTo>
                <a:lnTo>
                  <a:pt x="219948" y="125619"/>
                </a:lnTo>
                <a:cubicBezTo>
                  <a:pt x="283469" y="329846"/>
                  <a:pt x="317688" y="546982"/>
                  <a:pt x="317688" y="772110"/>
                </a:cubicBezTo>
                <a:cubicBezTo>
                  <a:pt x="317688" y="997239"/>
                  <a:pt x="283469" y="1214375"/>
                  <a:pt x="219948" y="1418601"/>
                </a:cubicBezTo>
                <a:lnTo>
                  <a:pt x="173971" y="1544221"/>
                </a:lnTo>
                <a:lnTo>
                  <a:pt x="142832" y="1479580"/>
                </a:lnTo>
                <a:cubicBezTo>
                  <a:pt x="50859" y="1262132"/>
                  <a:pt x="0" y="1023060"/>
                  <a:pt x="0" y="772110"/>
                </a:cubicBezTo>
                <a:cubicBezTo>
                  <a:pt x="0" y="521160"/>
                  <a:pt x="50859" y="282088"/>
                  <a:pt x="142832" y="64641"/>
                </a:cubicBezTo>
                <a:close/>
              </a:path>
            </a:pathLst>
          </a:custGeom>
          <a:solidFill>
            <a:schemeClr val="accent1"/>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6" name="TextBox 25">
            <a:extLst>
              <a:ext uri="{FF2B5EF4-FFF2-40B4-BE49-F238E27FC236}">
                <a16:creationId xmlns:a16="http://schemas.microsoft.com/office/drawing/2014/main" id="{594DA0E5-4933-41D4-8C7B-70093A9DB34D}"/>
              </a:ext>
            </a:extLst>
          </p:cNvPr>
          <p:cNvSpPr txBox="1">
            <a:spLocks/>
          </p:cNvSpPr>
          <p:nvPr userDrawn="1"/>
        </p:nvSpPr>
        <p:spPr>
          <a:xfrm>
            <a:off x="8238481" y="3054203"/>
            <a:ext cx="317687" cy="1423210"/>
          </a:xfrm>
          <a:custGeom>
            <a:avLst/>
            <a:gdLst>
              <a:gd name="connsiteX0" fmla="*/ 172863 w 317687"/>
              <a:gd name="connsiteY0" fmla="*/ 0 h 1423210"/>
              <a:gd name="connsiteX1" fmla="*/ 174856 w 317687"/>
              <a:gd name="connsiteY1" fmla="*/ 4136 h 1423210"/>
              <a:gd name="connsiteX2" fmla="*/ 317687 w 317687"/>
              <a:gd name="connsiteY2" fmla="*/ 711605 h 1423210"/>
              <a:gd name="connsiteX3" fmla="*/ 174856 w 317687"/>
              <a:gd name="connsiteY3" fmla="*/ 1419075 h 1423210"/>
              <a:gd name="connsiteX4" fmla="*/ 172864 w 317687"/>
              <a:gd name="connsiteY4" fmla="*/ 1423210 h 1423210"/>
              <a:gd name="connsiteX5" fmla="*/ 122602 w 317687"/>
              <a:gd name="connsiteY5" fmla="*/ 1318873 h 1423210"/>
              <a:gd name="connsiteX6" fmla="*/ 0 w 317687"/>
              <a:gd name="connsiteY6" fmla="*/ 711604 h 1423210"/>
              <a:gd name="connsiteX7" fmla="*/ 122602 w 317687"/>
              <a:gd name="connsiteY7" fmla="*/ 104335 h 142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687" h="1423210">
                <a:moveTo>
                  <a:pt x="172863" y="0"/>
                </a:moveTo>
                <a:lnTo>
                  <a:pt x="174856" y="4136"/>
                </a:lnTo>
                <a:cubicBezTo>
                  <a:pt x="266828" y="221583"/>
                  <a:pt x="317687" y="460655"/>
                  <a:pt x="317687" y="711605"/>
                </a:cubicBezTo>
                <a:cubicBezTo>
                  <a:pt x="317687" y="962555"/>
                  <a:pt x="266828" y="1201627"/>
                  <a:pt x="174856" y="1419075"/>
                </a:cubicBezTo>
                <a:lnTo>
                  <a:pt x="172864" y="1423210"/>
                </a:lnTo>
                <a:lnTo>
                  <a:pt x="122602" y="1318873"/>
                </a:lnTo>
                <a:cubicBezTo>
                  <a:pt x="43656" y="1132223"/>
                  <a:pt x="0" y="927012"/>
                  <a:pt x="0" y="711604"/>
                </a:cubicBezTo>
                <a:cubicBezTo>
                  <a:pt x="0" y="496197"/>
                  <a:pt x="43656" y="290985"/>
                  <a:pt x="122602" y="104335"/>
                </a:cubicBezTo>
                <a:close/>
              </a:path>
            </a:pathLst>
          </a:custGeom>
          <a:solidFill>
            <a:schemeClr val="accent1">
              <a:lumMod val="50000"/>
            </a:schemeClr>
          </a:solidFill>
        </p:spPr>
        <p:txBody>
          <a:bodyPr vert="horz" wrap="square" lIns="0" tIns="0" rIns="0" bIns="0" rtlCol="0" anchor="ctr">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lang="en-ZA" sz="1800" kern="1200" dirty="0">
                <a:solidFill>
                  <a:schemeClr val="bg1"/>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Tree>
    <p:extLst>
      <p:ext uri="{BB962C8B-B14F-4D97-AF65-F5344CB8AC3E}">
        <p14:creationId xmlns:p14="http://schemas.microsoft.com/office/powerpoint/2010/main" val="3857514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Arrow: Left-Right 2">
            <a:extLst>
              <a:ext uri="{FF2B5EF4-FFF2-40B4-BE49-F238E27FC236}">
                <a16:creationId xmlns:a16="http://schemas.microsoft.com/office/drawing/2014/main" id="{CFAEDCAA-CDC7-47ED-A380-37E6ACCA8560}"/>
              </a:ext>
            </a:extLst>
          </p:cNvPr>
          <p:cNvSpPr/>
          <p:nvPr userDrawn="1"/>
        </p:nvSpPr>
        <p:spPr>
          <a:xfrm>
            <a:off x="388279" y="3558496"/>
            <a:ext cx="11415443"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Arrow: Left-Right 13">
            <a:extLst>
              <a:ext uri="{FF2B5EF4-FFF2-40B4-BE49-F238E27FC236}">
                <a16:creationId xmlns:a16="http://schemas.microsoft.com/office/drawing/2014/main" id="{F9300B0F-E539-42E5-B7E4-21E21637BA8D}"/>
              </a:ext>
            </a:extLst>
          </p:cNvPr>
          <p:cNvSpPr/>
          <p:nvPr userDrawn="1"/>
        </p:nvSpPr>
        <p:spPr>
          <a:xfrm rot="5400000">
            <a:off x="3772822" y="3576211"/>
            <a:ext cx="4652357" cy="97190"/>
          </a:xfrm>
          <a:prstGeom prst="leftRightArrow">
            <a:avLst>
              <a:gd name="adj1" fmla="val 100000"/>
              <a:gd name="adj2"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431150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Content Placeholder 2">
            <a:extLst>
              <a:ext uri="{FF2B5EF4-FFF2-40B4-BE49-F238E27FC236}">
                <a16:creationId xmlns:a16="http://schemas.microsoft.com/office/drawing/2014/main" id="{3103194D-3DB5-46F8-9ACE-B2B142B87BE9}"/>
              </a:ext>
            </a:extLst>
          </p:cNvPr>
          <p:cNvSpPr>
            <a:spLocks noGrp="1"/>
          </p:cNvSpPr>
          <p:nvPr>
            <p:ph idx="14"/>
          </p:nvPr>
        </p:nvSpPr>
        <p:spPr>
          <a:xfrm>
            <a:off x="794569"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Placeholder 2">
            <a:extLst>
              <a:ext uri="{FF2B5EF4-FFF2-40B4-BE49-F238E27FC236}">
                <a16:creationId xmlns:a16="http://schemas.microsoft.com/office/drawing/2014/main" id="{3569837A-DE3B-4C2A-B811-BCC93B8681FC}"/>
              </a:ext>
            </a:extLst>
          </p:cNvPr>
          <p:cNvSpPr>
            <a:spLocks noGrp="1"/>
          </p:cNvSpPr>
          <p:nvPr>
            <p:ph idx="15"/>
          </p:nvPr>
        </p:nvSpPr>
        <p:spPr>
          <a:xfrm>
            <a:off x="4614397"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A914D45E-73D5-4807-A6F8-1A996A31F7F2}"/>
              </a:ext>
            </a:extLst>
          </p:cNvPr>
          <p:cNvSpPr>
            <a:spLocks noGrp="1"/>
          </p:cNvSpPr>
          <p:nvPr>
            <p:ph idx="16"/>
          </p:nvPr>
        </p:nvSpPr>
        <p:spPr>
          <a:xfrm>
            <a:off x="8434225" y="2673626"/>
            <a:ext cx="2975206" cy="3269974"/>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20206252-95E9-4C8F-8EB4-26F27AC6FB4D}"/>
              </a:ext>
            </a:extLst>
          </p:cNvPr>
          <p:cNvSpPr>
            <a:spLocks noGrp="1"/>
          </p:cNvSpPr>
          <p:nvPr>
            <p:ph idx="1" hasCustomPrompt="1"/>
          </p:nvPr>
        </p:nvSpPr>
        <p:spPr>
          <a:xfrm>
            <a:off x="794569"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1 Title</a:t>
            </a:r>
          </a:p>
        </p:txBody>
      </p:sp>
      <p:sp>
        <p:nvSpPr>
          <p:cNvPr id="12" name="Content Placeholder 2">
            <a:extLst>
              <a:ext uri="{FF2B5EF4-FFF2-40B4-BE49-F238E27FC236}">
                <a16:creationId xmlns:a16="http://schemas.microsoft.com/office/drawing/2014/main" id="{9256C163-60A0-49AC-9FEA-A56ACF30FA33}"/>
              </a:ext>
            </a:extLst>
          </p:cNvPr>
          <p:cNvSpPr>
            <a:spLocks noGrp="1"/>
          </p:cNvSpPr>
          <p:nvPr>
            <p:ph idx="12" hasCustomPrompt="1"/>
          </p:nvPr>
        </p:nvSpPr>
        <p:spPr>
          <a:xfrm>
            <a:off x="4614397"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2 Title</a:t>
            </a:r>
          </a:p>
        </p:txBody>
      </p:sp>
      <p:sp>
        <p:nvSpPr>
          <p:cNvPr id="13" name="Content Placeholder 2">
            <a:extLst>
              <a:ext uri="{FF2B5EF4-FFF2-40B4-BE49-F238E27FC236}">
                <a16:creationId xmlns:a16="http://schemas.microsoft.com/office/drawing/2014/main" id="{FAF68729-4DB7-4514-BF22-9950FB3ECC3E}"/>
              </a:ext>
            </a:extLst>
          </p:cNvPr>
          <p:cNvSpPr>
            <a:spLocks noGrp="1"/>
          </p:cNvSpPr>
          <p:nvPr>
            <p:ph idx="13" hasCustomPrompt="1"/>
          </p:nvPr>
        </p:nvSpPr>
        <p:spPr>
          <a:xfrm>
            <a:off x="8434225" y="1728000"/>
            <a:ext cx="2975206" cy="720000"/>
          </a:xfrm>
          <a:noFill/>
          <a:ln w="28575">
            <a:noFill/>
          </a:ln>
        </p:spPr>
        <p:txBody>
          <a:bodyPr lIns="108000" tIns="36000" rIns="108000" bIns="36000" anchor="ctr"/>
          <a:lstStyle>
            <a:lvl1pPr marL="0" indent="0" algn="ctr">
              <a:buNone/>
              <a:defRPr>
                <a:solidFill>
                  <a:schemeClr val="accent1"/>
                </a:solidFill>
                <a:latin typeface="+mj-lt"/>
              </a:defRPr>
            </a:lvl1pPr>
          </a:lstStyle>
          <a:p>
            <a:pPr lvl="0"/>
            <a:r>
              <a:rPr lang="en-US" noProof="0"/>
              <a:t>Section 3 Title</a:t>
            </a:r>
          </a:p>
        </p:txBody>
      </p:sp>
      <p:sp>
        <p:nvSpPr>
          <p:cNvPr id="14" name="Rectangle 6">
            <a:extLst>
              <a:ext uri="{FF2B5EF4-FFF2-40B4-BE49-F238E27FC236}">
                <a16:creationId xmlns:a16="http://schemas.microsoft.com/office/drawing/2014/main" id="{567F4AE9-9C59-4A3C-9E27-EFC9EE499EB4}"/>
              </a:ext>
              <a:ext uri="{C183D7F6-B498-43B3-948B-1728B52AA6E4}">
                <adec:decorative xmlns:adec="http://schemas.microsoft.com/office/drawing/2017/decorative" val="1"/>
              </a:ext>
            </a:extLst>
          </p:cNvPr>
          <p:cNvSpPr/>
          <p:nvPr userDrawn="1"/>
        </p:nvSpPr>
        <p:spPr>
          <a:xfrm>
            <a:off x="794568"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6">
            <a:extLst>
              <a:ext uri="{FF2B5EF4-FFF2-40B4-BE49-F238E27FC236}">
                <a16:creationId xmlns:a16="http://schemas.microsoft.com/office/drawing/2014/main" id="{3DA09F5A-AF46-4646-A84F-35C1002AF73E}"/>
              </a:ext>
              <a:ext uri="{C183D7F6-B498-43B3-948B-1728B52AA6E4}">
                <adec:decorative xmlns:adec="http://schemas.microsoft.com/office/drawing/2017/decorative" val="1"/>
              </a:ext>
            </a:extLst>
          </p:cNvPr>
          <p:cNvSpPr/>
          <p:nvPr userDrawn="1"/>
        </p:nvSpPr>
        <p:spPr>
          <a:xfrm flipH="1" flipV="1">
            <a:off x="794568"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6">
            <a:extLst>
              <a:ext uri="{FF2B5EF4-FFF2-40B4-BE49-F238E27FC236}">
                <a16:creationId xmlns:a16="http://schemas.microsoft.com/office/drawing/2014/main" id="{36D8447C-AA9F-491F-8EE4-A151146D11A9}"/>
              </a:ext>
              <a:ext uri="{C183D7F6-B498-43B3-948B-1728B52AA6E4}">
                <adec:decorative xmlns:adec="http://schemas.microsoft.com/office/drawing/2017/decorative" val="1"/>
              </a:ext>
            </a:extLst>
          </p:cNvPr>
          <p:cNvSpPr/>
          <p:nvPr userDrawn="1"/>
        </p:nvSpPr>
        <p:spPr>
          <a:xfrm>
            <a:off x="4608396"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826B47AC-1601-4AA8-BEB3-930A9A37FC54}"/>
              </a:ext>
              <a:ext uri="{C183D7F6-B498-43B3-948B-1728B52AA6E4}">
                <adec:decorative xmlns:adec="http://schemas.microsoft.com/office/drawing/2017/decorative" val="1"/>
              </a:ext>
            </a:extLst>
          </p:cNvPr>
          <p:cNvSpPr/>
          <p:nvPr userDrawn="1"/>
        </p:nvSpPr>
        <p:spPr>
          <a:xfrm flipH="1" flipV="1">
            <a:off x="4608396"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6">
            <a:extLst>
              <a:ext uri="{FF2B5EF4-FFF2-40B4-BE49-F238E27FC236}">
                <a16:creationId xmlns:a16="http://schemas.microsoft.com/office/drawing/2014/main" id="{EFC9E01C-1D66-47F5-B8D1-BF6041620EE5}"/>
              </a:ext>
              <a:ext uri="{C183D7F6-B498-43B3-948B-1728B52AA6E4}">
                <adec:decorative xmlns:adec="http://schemas.microsoft.com/office/drawing/2017/decorative" val="1"/>
              </a:ext>
            </a:extLst>
          </p:cNvPr>
          <p:cNvSpPr/>
          <p:nvPr userDrawn="1"/>
        </p:nvSpPr>
        <p:spPr>
          <a:xfrm>
            <a:off x="8434225" y="2344813"/>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6">
            <a:extLst>
              <a:ext uri="{FF2B5EF4-FFF2-40B4-BE49-F238E27FC236}">
                <a16:creationId xmlns:a16="http://schemas.microsoft.com/office/drawing/2014/main" id="{9F5FC000-6DCF-4A02-B144-CC77E752DBA0}"/>
              </a:ext>
              <a:ext uri="{C183D7F6-B498-43B3-948B-1728B52AA6E4}">
                <adec:decorative xmlns:adec="http://schemas.microsoft.com/office/drawing/2017/decorative" val="1"/>
              </a:ext>
            </a:extLst>
          </p:cNvPr>
          <p:cNvSpPr/>
          <p:nvPr userDrawn="1"/>
        </p:nvSpPr>
        <p:spPr>
          <a:xfrm flipH="1" flipV="1">
            <a:off x="8434225" y="1656000"/>
            <a:ext cx="2975207"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20" name="Graphic 19" descr="Right Arrow">
            <a:extLst>
              <a:ext uri="{FF2B5EF4-FFF2-40B4-BE49-F238E27FC236}">
                <a16:creationId xmlns:a16="http://schemas.microsoft.com/office/drawing/2014/main" id="{74A090BA-639F-4C16-9838-60A32BE3A1D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4081865" y="3932250"/>
            <a:ext cx="220441" cy="376363"/>
          </a:xfrm>
          <a:prstGeom prst="rect">
            <a:avLst/>
          </a:prstGeom>
        </p:spPr>
      </p:pic>
      <p:pic>
        <p:nvPicPr>
          <p:cNvPr id="21" name="Graphic 20" descr="Right Arrow">
            <a:extLst>
              <a:ext uri="{FF2B5EF4-FFF2-40B4-BE49-F238E27FC236}">
                <a16:creationId xmlns:a16="http://schemas.microsoft.com/office/drawing/2014/main" id="{DF58D762-A719-4FC3-BF9E-7B858F0D9166}"/>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flipH="1">
            <a:off x="7901693" y="3932250"/>
            <a:ext cx="220441" cy="376363"/>
          </a:xfrm>
          <a:prstGeom prst="rect">
            <a:avLst/>
          </a:prstGeom>
        </p:spPr>
      </p:pic>
    </p:spTree>
    <p:extLst>
      <p:ext uri="{BB962C8B-B14F-4D97-AF65-F5344CB8AC3E}">
        <p14:creationId xmlns:p14="http://schemas.microsoft.com/office/powerpoint/2010/main" val="13273494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3164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4317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90381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137583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184785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5980666" y="4173151"/>
            <a:ext cx="608493" cy="201776"/>
          </a:xfrm>
        </p:spPr>
        <p:txBody>
          <a:bodyPr anchor="ctr"/>
          <a:lstStyle>
            <a:lvl1pPr marL="0" indent="0" algn="ctr">
              <a:buNone/>
              <a:defRPr sz="1400" b="1">
                <a:solidFill>
                  <a:schemeClr val="tx1">
                    <a:lumMod val="75000"/>
                    <a:lumOff val="25000"/>
                  </a:schemeClr>
                </a:solidFill>
                <a:latin typeface="+mj-lt"/>
              </a:defRPr>
            </a:lvl1pPr>
          </a:lstStyle>
          <a:p>
            <a:pPr lvl="0"/>
            <a:r>
              <a:rPr lang="en-US" noProof="0"/>
              <a:t>Year</a:t>
            </a:r>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231986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279188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326390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467995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373591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420793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515196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562398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609599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656801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7040029"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7512046"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7984063"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8456080"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8928097"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10344148"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9400114"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9872131"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10816165"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1288182" y="3724159"/>
            <a:ext cx="377825" cy="201776"/>
          </a:xfrm>
        </p:spPr>
        <p:txBody>
          <a:bodyPr/>
          <a:lstStyle>
            <a:lvl1pPr marL="0" indent="0" algn="ctr">
              <a:buNone/>
              <a:defRPr sz="1200">
                <a:solidFill>
                  <a:schemeClr val="tx1">
                    <a:lumMod val="75000"/>
                    <a:lumOff val="25000"/>
                  </a:schemeClr>
                </a:solidFill>
              </a:defRPr>
            </a:lvl1pPr>
          </a:lstStyle>
          <a:p>
            <a:pPr lvl="0"/>
            <a:r>
              <a:rPr lang="en-US" noProof="0"/>
              <a:t>MM</a:t>
            </a:r>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5360988" y="2190750"/>
            <a:ext cx="1793875" cy="561975"/>
          </a:xfrm>
          <a:solidFill>
            <a:schemeClr val="bg1">
              <a:lumMod val="95000"/>
            </a:schemeClr>
          </a:solidFill>
          <a:ln>
            <a:noFill/>
          </a:ln>
        </p:spPr>
        <p:txBody>
          <a:bodyPr tIns="36000" anchor="t"/>
          <a:lstStyle>
            <a:lvl1pPr marL="0" indent="0" algn="ctr">
              <a:buNone/>
              <a:defRPr sz="1600">
                <a:solidFill>
                  <a:schemeClr val="tx1">
                    <a:lumMod val="75000"/>
                    <a:lumOff val="25000"/>
                  </a:schemeClr>
                </a:solidFill>
                <a:latin typeface="+mj-lt"/>
              </a:defRPr>
            </a:lvl1pPr>
          </a:lstStyle>
          <a:p>
            <a:pPr lvl="0"/>
            <a:r>
              <a:rPr lang="en-US" noProof="0"/>
              <a:t>Item Title</a:t>
            </a:r>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75000"/>
                    <a:lumOff val="25000"/>
                  </a:schemeClr>
                </a:solidFill>
              </a:defRPr>
            </a:lvl1pPr>
          </a:lstStyle>
          <a:p>
            <a:pPr lvl="0"/>
            <a:r>
              <a:rPr lang="en-US" noProof="0"/>
              <a:t>Month, Year</a:t>
            </a:r>
          </a:p>
        </p:txBody>
      </p:sp>
      <p:sp>
        <p:nvSpPr>
          <p:cNvPr id="37" name="Arrow: Right 36">
            <a:extLst>
              <a:ext uri="{FF2B5EF4-FFF2-40B4-BE49-F238E27FC236}">
                <a16:creationId xmlns:a16="http://schemas.microsoft.com/office/drawing/2014/main" id="{A21A7A3E-FAE9-412E-9085-C5396DD58558}"/>
              </a:ext>
            </a:extLst>
          </p:cNvPr>
          <p:cNvSpPr/>
          <p:nvPr userDrawn="1"/>
        </p:nvSpPr>
        <p:spPr>
          <a:xfrm>
            <a:off x="388279" y="4008086"/>
            <a:ext cx="11415443" cy="97190"/>
          </a:xfrm>
          <a:prstGeom prst="rightArrow">
            <a:avLst>
              <a:gd name="adj1" fmla="val 100000"/>
              <a:gd name="adj2" fmla="val 8593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Tree>
    <p:extLst>
      <p:ext uri="{BB962C8B-B14F-4D97-AF65-F5344CB8AC3E}">
        <p14:creationId xmlns:p14="http://schemas.microsoft.com/office/powerpoint/2010/main" val="37010828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Picture Placeholder 4">
            <a:extLst>
              <a:ext uri="{FF2B5EF4-FFF2-40B4-BE49-F238E27FC236}">
                <a16:creationId xmlns:a16="http://schemas.microsoft.com/office/drawing/2014/main" id="{85FDB45C-8129-42FD-85BB-977F66FEA7E3}"/>
              </a:ext>
            </a:extLst>
          </p:cNvPr>
          <p:cNvSpPr>
            <a:spLocks noGrp="1"/>
          </p:cNvSpPr>
          <p:nvPr>
            <p:ph type="pic" sz="quarter" idx="12" hasCustomPrompt="1"/>
          </p:nvPr>
        </p:nvSpPr>
        <p:spPr>
          <a:xfrm>
            <a:off x="512915"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65BC675B-B0CF-41E3-9A61-5C9C8185863E}"/>
              </a:ext>
            </a:extLst>
          </p:cNvPr>
          <p:cNvSpPr>
            <a:spLocks noGrp="1"/>
          </p:cNvSpPr>
          <p:nvPr>
            <p:ph type="body" sz="quarter" idx="13" hasCustomPrompt="1"/>
          </p:nvPr>
        </p:nvSpPr>
        <p:spPr>
          <a:xfrm>
            <a:off x="205597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0" name="Text Placeholder 10">
            <a:extLst>
              <a:ext uri="{FF2B5EF4-FFF2-40B4-BE49-F238E27FC236}">
                <a16:creationId xmlns:a16="http://schemas.microsoft.com/office/drawing/2014/main" id="{B199D9B2-D8DF-4F6F-9076-9976C85EA493}"/>
              </a:ext>
            </a:extLst>
          </p:cNvPr>
          <p:cNvSpPr>
            <a:spLocks noGrp="1"/>
          </p:cNvSpPr>
          <p:nvPr>
            <p:ph type="body" sz="quarter" idx="14" hasCustomPrompt="1"/>
          </p:nvPr>
        </p:nvSpPr>
        <p:spPr>
          <a:xfrm>
            <a:off x="51291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1" name="Text Placeholder 8">
            <a:extLst>
              <a:ext uri="{FF2B5EF4-FFF2-40B4-BE49-F238E27FC236}">
                <a16:creationId xmlns:a16="http://schemas.microsoft.com/office/drawing/2014/main" id="{F83D3F97-C129-418E-B4E5-27919687902F}"/>
              </a:ext>
            </a:extLst>
          </p:cNvPr>
          <p:cNvSpPr>
            <a:spLocks noGrp="1"/>
          </p:cNvSpPr>
          <p:nvPr>
            <p:ph type="body" sz="quarter" idx="33" hasCustomPrompt="1"/>
          </p:nvPr>
        </p:nvSpPr>
        <p:spPr>
          <a:xfrm>
            <a:off x="205597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2" name="Picture Placeholder 4">
            <a:extLst>
              <a:ext uri="{FF2B5EF4-FFF2-40B4-BE49-F238E27FC236}">
                <a16:creationId xmlns:a16="http://schemas.microsoft.com/office/drawing/2014/main" id="{559091DF-E0B7-4867-B43C-3B02311C64A1}"/>
              </a:ext>
            </a:extLst>
          </p:cNvPr>
          <p:cNvSpPr>
            <a:spLocks noGrp="1"/>
          </p:cNvSpPr>
          <p:nvPr>
            <p:ph type="pic" sz="quarter" idx="34" hasCustomPrompt="1"/>
          </p:nvPr>
        </p:nvSpPr>
        <p:spPr>
          <a:xfrm>
            <a:off x="4523213"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3" name="Text Placeholder 8">
            <a:extLst>
              <a:ext uri="{FF2B5EF4-FFF2-40B4-BE49-F238E27FC236}">
                <a16:creationId xmlns:a16="http://schemas.microsoft.com/office/drawing/2014/main" id="{B89D4389-4870-4BAE-B233-955685FCBC65}"/>
              </a:ext>
            </a:extLst>
          </p:cNvPr>
          <p:cNvSpPr>
            <a:spLocks noGrp="1"/>
          </p:cNvSpPr>
          <p:nvPr>
            <p:ph type="body" sz="quarter" idx="35" hasCustomPrompt="1"/>
          </p:nvPr>
        </p:nvSpPr>
        <p:spPr>
          <a:xfrm>
            <a:off x="6061985"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4" name="Text Placeholder 10">
            <a:extLst>
              <a:ext uri="{FF2B5EF4-FFF2-40B4-BE49-F238E27FC236}">
                <a16:creationId xmlns:a16="http://schemas.microsoft.com/office/drawing/2014/main" id="{27F961F7-987F-4B95-AC48-08F4331BE905}"/>
              </a:ext>
            </a:extLst>
          </p:cNvPr>
          <p:cNvSpPr>
            <a:spLocks noGrp="1"/>
          </p:cNvSpPr>
          <p:nvPr>
            <p:ph type="body" sz="quarter" idx="36" hasCustomPrompt="1"/>
          </p:nvPr>
        </p:nvSpPr>
        <p:spPr>
          <a:xfrm>
            <a:off x="4518930"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5" name="Text Placeholder 8">
            <a:extLst>
              <a:ext uri="{FF2B5EF4-FFF2-40B4-BE49-F238E27FC236}">
                <a16:creationId xmlns:a16="http://schemas.microsoft.com/office/drawing/2014/main" id="{586A8311-6FEF-4231-B5DD-80FA52F5272F}"/>
              </a:ext>
            </a:extLst>
          </p:cNvPr>
          <p:cNvSpPr>
            <a:spLocks noGrp="1"/>
          </p:cNvSpPr>
          <p:nvPr>
            <p:ph type="body" sz="quarter" idx="37" hasCustomPrompt="1"/>
          </p:nvPr>
        </p:nvSpPr>
        <p:spPr>
          <a:xfrm>
            <a:off x="6061985"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16" name="Picture Placeholder 4">
            <a:extLst>
              <a:ext uri="{FF2B5EF4-FFF2-40B4-BE49-F238E27FC236}">
                <a16:creationId xmlns:a16="http://schemas.microsoft.com/office/drawing/2014/main" id="{A6A8345C-014C-4AD2-8529-29D0E8EECAB5}"/>
              </a:ext>
            </a:extLst>
          </p:cNvPr>
          <p:cNvSpPr>
            <a:spLocks noGrp="1"/>
          </p:cNvSpPr>
          <p:nvPr>
            <p:ph type="pic" sz="quarter" idx="38" hasCustomPrompt="1"/>
          </p:nvPr>
        </p:nvSpPr>
        <p:spPr>
          <a:xfrm>
            <a:off x="8533512" y="2319681"/>
            <a:ext cx="1352367" cy="1352367"/>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17" name="Text Placeholder 8">
            <a:extLst>
              <a:ext uri="{FF2B5EF4-FFF2-40B4-BE49-F238E27FC236}">
                <a16:creationId xmlns:a16="http://schemas.microsoft.com/office/drawing/2014/main" id="{4C771BB0-7999-4A45-A6BB-56C98E978E83}"/>
              </a:ext>
            </a:extLst>
          </p:cNvPr>
          <p:cNvSpPr>
            <a:spLocks noGrp="1"/>
          </p:cNvSpPr>
          <p:nvPr>
            <p:ph type="body" sz="quarter" idx="39" hasCustomPrompt="1"/>
          </p:nvPr>
        </p:nvSpPr>
        <p:spPr>
          <a:xfrm>
            <a:off x="10068000" y="2319681"/>
            <a:ext cx="1703313" cy="701538"/>
          </a:xfrm>
        </p:spPr>
        <p:txBody>
          <a:bodyPr anchor="t"/>
          <a:lstStyle>
            <a:lvl1pPr marL="0" indent="0" algn="l">
              <a:buFont typeface="Arial" panose="020B0604020202020204" pitchFamily="34" charset="0"/>
              <a:buNone/>
              <a:defRPr sz="2400">
                <a:latin typeface="+mj-lt"/>
              </a:defRPr>
            </a:lvl1pPr>
          </a:lstStyle>
          <a:p>
            <a:pPr lvl="0"/>
            <a:r>
              <a:rPr lang="en-US" noProof="0"/>
              <a:t>Name</a:t>
            </a:r>
          </a:p>
        </p:txBody>
      </p:sp>
      <p:sp>
        <p:nvSpPr>
          <p:cNvPr id="18" name="Text Placeholder 10">
            <a:extLst>
              <a:ext uri="{FF2B5EF4-FFF2-40B4-BE49-F238E27FC236}">
                <a16:creationId xmlns:a16="http://schemas.microsoft.com/office/drawing/2014/main" id="{9FC27C2C-A218-4626-9D04-ECC36D852E8F}"/>
              </a:ext>
            </a:extLst>
          </p:cNvPr>
          <p:cNvSpPr>
            <a:spLocks noGrp="1"/>
          </p:cNvSpPr>
          <p:nvPr>
            <p:ph type="body" sz="quarter" idx="40" hasCustomPrompt="1"/>
          </p:nvPr>
        </p:nvSpPr>
        <p:spPr>
          <a:xfrm>
            <a:off x="8524945" y="3800064"/>
            <a:ext cx="3246368"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19" name="Text Placeholder 8">
            <a:extLst>
              <a:ext uri="{FF2B5EF4-FFF2-40B4-BE49-F238E27FC236}">
                <a16:creationId xmlns:a16="http://schemas.microsoft.com/office/drawing/2014/main" id="{15F0F321-195A-45FE-9F4E-2DE6EFF480E8}"/>
              </a:ext>
            </a:extLst>
          </p:cNvPr>
          <p:cNvSpPr>
            <a:spLocks noGrp="1"/>
          </p:cNvSpPr>
          <p:nvPr>
            <p:ph type="body" sz="quarter" idx="41" hasCustomPrompt="1"/>
          </p:nvPr>
        </p:nvSpPr>
        <p:spPr>
          <a:xfrm>
            <a:off x="10068000" y="3055171"/>
            <a:ext cx="1703313"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20" name="Rectangle 6">
            <a:extLst>
              <a:ext uri="{FF2B5EF4-FFF2-40B4-BE49-F238E27FC236}">
                <a16:creationId xmlns:a16="http://schemas.microsoft.com/office/drawing/2014/main" id="{A31AFB6F-80F0-4E69-8E48-7431E389859C}"/>
              </a:ext>
              <a:ext uri="{C183D7F6-B498-43B3-948B-1728B52AA6E4}">
                <adec:decorative xmlns:adec="http://schemas.microsoft.com/office/drawing/2017/decorative" val="1"/>
              </a:ext>
            </a:extLst>
          </p:cNvPr>
          <p:cNvSpPr/>
          <p:nvPr userDrawn="1"/>
        </p:nvSpPr>
        <p:spPr>
          <a:xfrm>
            <a:off x="2055970"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6">
            <a:extLst>
              <a:ext uri="{FF2B5EF4-FFF2-40B4-BE49-F238E27FC236}">
                <a16:creationId xmlns:a16="http://schemas.microsoft.com/office/drawing/2014/main" id="{115CE1DD-8B35-4422-9BB1-DB18FB6B5955}"/>
              </a:ext>
              <a:ext uri="{C183D7F6-B498-43B3-948B-1728B52AA6E4}">
                <adec:decorative xmlns:adec="http://schemas.microsoft.com/office/drawing/2017/decorative" val="1"/>
              </a:ext>
            </a:extLst>
          </p:cNvPr>
          <p:cNvSpPr/>
          <p:nvPr userDrawn="1"/>
        </p:nvSpPr>
        <p:spPr>
          <a:xfrm>
            <a:off x="6061985"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6">
            <a:extLst>
              <a:ext uri="{FF2B5EF4-FFF2-40B4-BE49-F238E27FC236}">
                <a16:creationId xmlns:a16="http://schemas.microsoft.com/office/drawing/2014/main" id="{C174B088-E2BB-4A47-A4CE-403CAE0149F8}"/>
              </a:ext>
              <a:ext uri="{C183D7F6-B498-43B3-948B-1728B52AA6E4}">
                <adec:decorative xmlns:adec="http://schemas.microsoft.com/office/drawing/2017/decorative" val="1"/>
              </a:ext>
            </a:extLst>
          </p:cNvPr>
          <p:cNvSpPr/>
          <p:nvPr userDrawn="1"/>
        </p:nvSpPr>
        <p:spPr>
          <a:xfrm>
            <a:off x="10067999" y="3514426"/>
            <a:ext cx="1703313"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338642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5">
            <a:extLst>
              <a:ext uri="{FF2B5EF4-FFF2-40B4-BE49-F238E27FC236}">
                <a16:creationId xmlns:a16="http://schemas.microsoft.com/office/drawing/2014/main" id="{9C2BB107-6CD7-47EE-9C59-5345A7F63B0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8" name="Text Placeholder 8">
            <a:extLst>
              <a:ext uri="{FF2B5EF4-FFF2-40B4-BE49-F238E27FC236}">
                <a16:creationId xmlns:a16="http://schemas.microsoft.com/office/drawing/2014/main" id="{6B292F32-22A3-4DBC-93C9-F66C5F87D4EE}"/>
              </a:ext>
            </a:extLst>
          </p:cNvPr>
          <p:cNvSpPr>
            <a:spLocks noGrp="1"/>
          </p:cNvSpPr>
          <p:nvPr>
            <p:ph type="body" sz="quarter" idx="17" hasCustomPrompt="1"/>
          </p:nvPr>
        </p:nvSpPr>
        <p:spPr>
          <a:xfrm>
            <a:off x="431800"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9" name="Text Placeholder 10">
            <a:extLst>
              <a:ext uri="{FF2B5EF4-FFF2-40B4-BE49-F238E27FC236}">
                <a16:creationId xmlns:a16="http://schemas.microsoft.com/office/drawing/2014/main" id="{2AE8CF21-3DA6-45E6-9CB4-F48688C3B744}"/>
              </a:ext>
            </a:extLst>
          </p:cNvPr>
          <p:cNvSpPr>
            <a:spLocks noGrp="1"/>
          </p:cNvSpPr>
          <p:nvPr>
            <p:ph type="body" sz="quarter" idx="18" hasCustomPrompt="1"/>
          </p:nvPr>
        </p:nvSpPr>
        <p:spPr>
          <a:xfrm>
            <a:off x="431800"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0" name="Text Placeholder 8">
            <a:extLst>
              <a:ext uri="{FF2B5EF4-FFF2-40B4-BE49-F238E27FC236}">
                <a16:creationId xmlns:a16="http://schemas.microsoft.com/office/drawing/2014/main" id="{3FBB809B-C7A4-40BB-A5F6-0692C7B3E74A}"/>
              </a:ext>
            </a:extLst>
          </p:cNvPr>
          <p:cNvSpPr>
            <a:spLocks noGrp="1"/>
          </p:cNvSpPr>
          <p:nvPr>
            <p:ph type="body" sz="quarter" idx="33" hasCustomPrompt="1"/>
          </p:nvPr>
        </p:nvSpPr>
        <p:spPr>
          <a:xfrm>
            <a:off x="237570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1" name="Text Placeholder 10">
            <a:extLst>
              <a:ext uri="{FF2B5EF4-FFF2-40B4-BE49-F238E27FC236}">
                <a16:creationId xmlns:a16="http://schemas.microsoft.com/office/drawing/2014/main" id="{5822DE8D-141C-4FC8-8690-DC699987557A}"/>
              </a:ext>
            </a:extLst>
          </p:cNvPr>
          <p:cNvSpPr>
            <a:spLocks noGrp="1"/>
          </p:cNvSpPr>
          <p:nvPr>
            <p:ph type="body" sz="quarter" idx="34" hasCustomPrompt="1"/>
          </p:nvPr>
        </p:nvSpPr>
        <p:spPr>
          <a:xfrm>
            <a:off x="237570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2" name="Text Placeholder 8">
            <a:extLst>
              <a:ext uri="{FF2B5EF4-FFF2-40B4-BE49-F238E27FC236}">
                <a16:creationId xmlns:a16="http://schemas.microsoft.com/office/drawing/2014/main" id="{8BFF2A50-B1BC-445F-AAF4-5EF044B5B219}"/>
              </a:ext>
            </a:extLst>
          </p:cNvPr>
          <p:cNvSpPr>
            <a:spLocks noGrp="1"/>
          </p:cNvSpPr>
          <p:nvPr>
            <p:ph type="body" sz="quarter" idx="35" hasCustomPrompt="1"/>
          </p:nvPr>
        </p:nvSpPr>
        <p:spPr>
          <a:xfrm>
            <a:off x="4319606"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3" name="Text Placeholder 10">
            <a:extLst>
              <a:ext uri="{FF2B5EF4-FFF2-40B4-BE49-F238E27FC236}">
                <a16:creationId xmlns:a16="http://schemas.microsoft.com/office/drawing/2014/main" id="{50ED32C1-427F-4852-93EF-04246DAB6E09}"/>
              </a:ext>
            </a:extLst>
          </p:cNvPr>
          <p:cNvSpPr>
            <a:spLocks noGrp="1"/>
          </p:cNvSpPr>
          <p:nvPr>
            <p:ph type="body" sz="quarter" idx="36" hasCustomPrompt="1"/>
          </p:nvPr>
        </p:nvSpPr>
        <p:spPr>
          <a:xfrm>
            <a:off x="4319606"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4" name="Text Placeholder 8">
            <a:extLst>
              <a:ext uri="{FF2B5EF4-FFF2-40B4-BE49-F238E27FC236}">
                <a16:creationId xmlns:a16="http://schemas.microsoft.com/office/drawing/2014/main" id="{4B8DDBCF-B9FF-412C-BB0A-F20DF81F3CCB}"/>
              </a:ext>
            </a:extLst>
          </p:cNvPr>
          <p:cNvSpPr>
            <a:spLocks noGrp="1"/>
          </p:cNvSpPr>
          <p:nvPr>
            <p:ph type="body" sz="quarter" idx="37" hasCustomPrompt="1"/>
          </p:nvPr>
        </p:nvSpPr>
        <p:spPr>
          <a:xfrm>
            <a:off x="6263509"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5" name="Text Placeholder 10">
            <a:extLst>
              <a:ext uri="{FF2B5EF4-FFF2-40B4-BE49-F238E27FC236}">
                <a16:creationId xmlns:a16="http://schemas.microsoft.com/office/drawing/2014/main" id="{E5554625-705D-43C2-BB3F-07E4FB3A8857}"/>
              </a:ext>
            </a:extLst>
          </p:cNvPr>
          <p:cNvSpPr>
            <a:spLocks noGrp="1"/>
          </p:cNvSpPr>
          <p:nvPr>
            <p:ph type="body" sz="quarter" idx="38" hasCustomPrompt="1"/>
          </p:nvPr>
        </p:nvSpPr>
        <p:spPr>
          <a:xfrm>
            <a:off x="6263509"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6" name="Text Placeholder 8">
            <a:extLst>
              <a:ext uri="{FF2B5EF4-FFF2-40B4-BE49-F238E27FC236}">
                <a16:creationId xmlns:a16="http://schemas.microsoft.com/office/drawing/2014/main" id="{695A6D51-51C5-4128-9C65-70256D07FEBB}"/>
              </a:ext>
            </a:extLst>
          </p:cNvPr>
          <p:cNvSpPr>
            <a:spLocks noGrp="1"/>
          </p:cNvSpPr>
          <p:nvPr>
            <p:ph type="body" sz="quarter" idx="39" hasCustomPrompt="1"/>
          </p:nvPr>
        </p:nvSpPr>
        <p:spPr>
          <a:xfrm>
            <a:off x="8207412"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17" name="Text Placeholder 10">
            <a:extLst>
              <a:ext uri="{FF2B5EF4-FFF2-40B4-BE49-F238E27FC236}">
                <a16:creationId xmlns:a16="http://schemas.microsoft.com/office/drawing/2014/main" id="{94020390-663C-426B-A32A-7DD435D35428}"/>
              </a:ext>
            </a:extLst>
          </p:cNvPr>
          <p:cNvSpPr>
            <a:spLocks noGrp="1"/>
          </p:cNvSpPr>
          <p:nvPr>
            <p:ph type="body" sz="quarter" idx="40" hasCustomPrompt="1"/>
          </p:nvPr>
        </p:nvSpPr>
        <p:spPr>
          <a:xfrm>
            <a:off x="8207412"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18" name="Picture Placeholder 15">
            <a:extLst>
              <a:ext uri="{FF2B5EF4-FFF2-40B4-BE49-F238E27FC236}">
                <a16:creationId xmlns:a16="http://schemas.microsoft.com/office/drawing/2014/main" id="{A5BFEA69-91F2-4BAB-BC3E-F4494C809953}"/>
              </a:ext>
            </a:extLst>
          </p:cNvPr>
          <p:cNvSpPr>
            <a:spLocks noGrp="1"/>
          </p:cNvSpPr>
          <p:nvPr>
            <p:ph type="pic" sz="quarter" idx="41"/>
          </p:nvPr>
        </p:nvSpPr>
        <p:spPr>
          <a:xfrm>
            <a:off x="431800"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4D9A8C49-F2A0-4F67-A4E0-B5FBBE0A8DFD}"/>
              </a:ext>
            </a:extLst>
          </p:cNvPr>
          <p:cNvSpPr>
            <a:spLocks noGrp="1"/>
          </p:cNvSpPr>
          <p:nvPr>
            <p:ph type="pic" sz="quarter" idx="42"/>
          </p:nvPr>
        </p:nvSpPr>
        <p:spPr>
          <a:xfrm>
            <a:off x="237570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622E18C4-0DBF-4C58-A1B6-1E6A1D521733}"/>
              </a:ext>
            </a:extLst>
          </p:cNvPr>
          <p:cNvSpPr>
            <a:spLocks noGrp="1"/>
          </p:cNvSpPr>
          <p:nvPr>
            <p:ph type="pic" sz="quarter" idx="43"/>
          </p:nvPr>
        </p:nvSpPr>
        <p:spPr>
          <a:xfrm>
            <a:off x="4319606"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0F58001D-98C8-4213-9315-4990EFFEFD8E}"/>
              </a:ext>
            </a:extLst>
          </p:cNvPr>
          <p:cNvSpPr>
            <a:spLocks noGrp="1"/>
          </p:cNvSpPr>
          <p:nvPr>
            <p:ph type="pic" sz="quarter" idx="44"/>
          </p:nvPr>
        </p:nvSpPr>
        <p:spPr>
          <a:xfrm>
            <a:off x="6263509"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Picture Placeholder 15">
            <a:extLst>
              <a:ext uri="{FF2B5EF4-FFF2-40B4-BE49-F238E27FC236}">
                <a16:creationId xmlns:a16="http://schemas.microsoft.com/office/drawing/2014/main" id="{940802B1-FF22-4F45-8475-AB393E6CF883}"/>
              </a:ext>
            </a:extLst>
          </p:cNvPr>
          <p:cNvSpPr>
            <a:spLocks noGrp="1"/>
          </p:cNvSpPr>
          <p:nvPr>
            <p:ph type="pic" sz="quarter" idx="45"/>
          </p:nvPr>
        </p:nvSpPr>
        <p:spPr>
          <a:xfrm>
            <a:off x="8207412"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3" name="Text Placeholder 8">
            <a:extLst>
              <a:ext uri="{FF2B5EF4-FFF2-40B4-BE49-F238E27FC236}">
                <a16:creationId xmlns:a16="http://schemas.microsoft.com/office/drawing/2014/main" id="{5C2D6443-41AF-4535-B6F7-4BB6BE08976E}"/>
              </a:ext>
            </a:extLst>
          </p:cNvPr>
          <p:cNvSpPr>
            <a:spLocks noGrp="1"/>
          </p:cNvSpPr>
          <p:nvPr>
            <p:ph type="body" sz="quarter" idx="46" hasCustomPrompt="1"/>
          </p:nvPr>
        </p:nvSpPr>
        <p:spPr>
          <a:xfrm>
            <a:off x="10151313" y="4113808"/>
            <a:ext cx="1620000" cy="631554"/>
          </a:xfrm>
        </p:spPr>
        <p:txBody>
          <a:bodyPr/>
          <a:lstStyle>
            <a:lvl1pPr marL="0" indent="0" algn="l">
              <a:buFont typeface="Arial" panose="020B0604020202020204" pitchFamily="34" charset="0"/>
              <a:buNone/>
              <a:defRPr sz="2400">
                <a:latin typeface="+mj-lt"/>
              </a:defRPr>
            </a:lvl1pPr>
          </a:lstStyle>
          <a:p>
            <a:pPr lvl="0"/>
            <a:r>
              <a:rPr lang="en-US" noProof="0"/>
              <a:t>Full Name</a:t>
            </a:r>
          </a:p>
        </p:txBody>
      </p:sp>
      <p:sp>
        <p:nvSpPr>
          <p:cNvPr id="24" name="Text Placeholder 10">
            <a:extLst>
              <a:ext uri="{FF2B5EF4-FFF2-40B4-BE49-F238E27FC236}">
                <a16:creationId xmlns:a16="http://schemas.microsoft.com/office/drawing/2014/main" id="{A671736E-3711-4DA1-AF16-23EEC87C86C8}"/>
              </a:ext>
            </a:extLst>
          </p:cNvPr>
          <p:cNvSpPr>
            <a:spLocks noGrp="1"/>
          </p:cNvSpPr>
          <p:nvPr>
            <p:ph type="body" sz="quarter" idx="47" hasCustomPrompt="1"/>
          </p:nvPr>
        </p:nvSpPr>
        <p:spPr>
          <a:xfrm>
            <a:off x="10151313" y="4797591"/>
            <a:ext cx="1620000" cy="720000"/>
          </a:xfrm>
        </p:spPr>
        <p:txBody>
          <a:bodyPr/>
          <a:lstStyle>
            <a:lvl1pPr marL="0" indent="0" algn="l">
              <a:buNone/>
              <a:defRPr sz="1400">
                <a:solidFill>
                  <a:schemeClr val="tx1">
                    <a:lumMod val="50000"/>
                    <a:lumOff val="50000"/>
                  </a:schemeClr>
                </a:solidFill>
              </a:defRPr>
            </a:lvl1pPr>
          </a:lstStyle>
          <a:p>
            <a:pPr lvl="0"/>
            <a:r>
              <a:rPr lang="en-US" noProof="0"/>
              <a:t>Title</a:t>
            </a:r>
          </a:p>
        </p:txBody>
      </p:sp>
      <p:sp>
        <p:nvSpPr>
          <p:cNvPr id="25" name="Picture Placeholder 15">
            <a:extLst>
              <a:ext uri="{FF2B5EF4-FFF2-40B4-BE49-F238E27FC236}">
                <a16:creationId xmlns:a16="http://schemas.microsoft.com/office/drawing/2014/main" id="{1FED522C-94B3-41E3-A83A-E03843DE7551}"/>
              </a:ext>
            </a:extLst>
          </p:cNvPr>
          <p:cNvSpPr>
            <a:spLocks noGrp="1"/>
          </p:cNvSpPr>
          <p:nvPr>
            <p:ph type="pic" sz="quarter" idx="48"/>
          </p:nvPr>
        </p:nvSpPr>
        <p:spPr>
          <a:xfrm>
            <a:off x="10151313" y="2246681"/>
            <a:ext cx="1620000" cy="1620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0612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10">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152000"/>
            <a:ext cx="3600450"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5438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Half Imag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0" rIns="540000" anchor="ctr"/>
          <a:lstStyle>
            <a:lvl1pPr marL="0" indent="0" algn="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Cover Title 2</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607606" y="557849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Picture Placeholder 5">
            <a:extLst>
              <a:ext uri="{FF2B5EF4-FFF2-40B4-BE49-F238E27FC236}">
                <a16:creationId xmlns:a16="http://schemas.microsoft.com/office/drawing/2014/main" id="{63EB74F7-DC44-48B1-8EF5-BD557540B41C}"/>
              </a:ext>
            </a:extLst>
          </p:cNvPr>
          <p:cNvSpPr>
            <a:spLocks noGrp="1"/>
          </p:cNvSpPr>
          <p:nvPr>
            <p:ph type="pic" sz="quarter" idx="14"/>
          </p:nvPr>
        </p:nvSpPr>
        <p:spPr>
          <a:xfrm>
            <a:off x="607606" y="764518"/>
            <a:ext cx="3932788" cy="2448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14544456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19F419B1-164A-4B7A-BBEC-47B6151ECB05}"/>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8" name="Slide Number Placeholder 7">
            <a:extLst>
              <a:ext uri="{FF2B5EF4-FFF2-40B4-BE49-F238E27FC236}">
                <a16:creationId xmlns:a16="http://schemas.microsoft.com/office/drawing/2014/main" id="{86E99B1E-D08C-46BA-9D27-9ED02F4C9B6C}"/>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2">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14">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148060"/>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16">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152525"/>
            <a:ext cx="2160588" cy="503872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748372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3" name="Text Placeholder 2">
            <a:extLst>
              <a:ext uri="{FF2B5EF4-FFF2-40B4-BE49-F238E27FC236}">
                <a16:creationId xmlns:a16="http://schemas.microsoft.com/office/drawing/2014/main" id="{9322B50D-6A7D-41C6-BA57-613BC231DF36}"/>
              </a:ext>
            </a:extLst>
          </p:cNvPr>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9FD584DA-F775-47B8-A1D7-6556AD5FCBD2}"/>
              </a:ext>
            </a:extLst>
          </p:cNvPr>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9337FD81-6DFD-43B7-A7D9-59E45ECDF39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11" name="Slide Number Placeholder 10">
            <a:extLst>
              <a:ext uri="{FF2B5EF4-FFF2-40B4-BE49-F238E27FC236}">
                <a16:creationId xmlns:a16="http://schemas.microsoft.com/office/drawing/2014/main" id="{F17B7460-0559-435A-9C2F-1B12BC6CE184}"/>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cxnSp>
        <p:nvCxnSpPr>
          <p:cNvPr id="9" name="Straight Connector 8">
            <a:extLst>
              <a:ext uri="{FF2B5EF4-FFF2-40B4-BE49-F238E27FC236}">
                <a16:creationId xmlns:a16="http://schemas.microsoft.com/office/drawing/2014/main" id="{0A0FADEC-BFBD-4A6E-B51C-B0DFD4C804F5}"/>
              </a:ext>
              <a:ext uri="{C183D7F6-B498-43B3-948B-1728B52AA6E4}">
                <adec:decorative xmlns:adec="http://schemas.microsoft.com/office/drawing/2017/decorative" val="1"/>
              </a:ext>
            </a:extLst>
          </p:cNvPr>
          <p:cNvCxnSpPr>
            <a:cxnSpLocks/>
          </p:cNvCxnSpPr>
          <p:nvPr userDrawn="1"/>
        </p:nvCxnSpPr>
        <p:spPr>
          <a:xfrm>
            <a:off x="6101944" y="2185851"/>
            <a:ext cx="0" cy="262730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C47312EC-14D6-4EE3-84DF-5BE8F35DD85E}"/>
              </a:ext>
            </a:extLst>
          </p:cNvPr>
          <p:cNvSpPr>
            <a:spLocks noGrp="1"/>
          </p:cNvSpPr>
          <p:nvPr>
            <p:ph type="body" sz="quarter" idx="3"/>
          </p:nvPr>
        </p:nvSpPr>
        <p:spPr>
          <a:xfrm>
            <a:off x="6300000" y="1152000"/>
            <a:ext cx="5472000" cy="360000"/>
          </a:xfrm>
        </p:spPr>
        <p:txBody>
          <a:bodyPr vert="horz" lIns="0" tIns="0" rIns="0" bIns="0" rtlCol="0" anchor="t">
            <a:noAutofit/>
          </a:bodyPr>
          <a:lstStyle>
            <a:lvl1pPr marL="0" indent="0">
              <a:buNone/>
              <a:defRPr lang="en-US" sz="2400" b="1"/>
            </a:lvl1pPr>
          </a:lstStyle>
          <a:p>
            <a:pPr marL="266700" lvl="0" indent="-266700"/>
            <a:r>
              <a:rPr lang="en-US" noProof="0"/>
              <a:t>Click to edit Master text styles</a:t>
            </a:r>
          </a:p>
        </p:txBody>
      </p:sp>
      <p:sp>
        <p:nvSpPr>
          <p:cNvPr id="14" name="Content Placeholder 5">
            <a:extLst>
              <a:ext uri="{FF2B5EF4-FFF2-40B4-BE49-F238E27FC236}">
                <a16:creationId xmlns:a16="http://schemas.microsoft.com/office/drawing/2014/main" id="{D2E4423B-993A-4321-BD96-12519C601A1E}"/>
              </a:ext>
            </a:extLst>
          </p:cNvPr>
          <p:cNvSpPr>
            <a:spLocks noGrp="1"/>
          </p:cNvSpPr>
          <p:nvPr>
            <p:ph sz="quarter" idx="4"/>
          </p:nvPr>
        </p:nvSpPr>
        <p:spPr>
          <a:xfrm>
            <a:off x="6288002" y="1581663"/>
            <a:ext cx="5483998" cy="4608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1390986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8818811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380D91F-8335-4C39-A703-5F4EE36875C8}"/>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ADB88685-006A-43C3-A850-F409CF02FC40}"/>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6F821722-FE34-4DE9-9836-565D865C1559}"/>
              </a:ext>
            </a:extLst>
          </p:cNvPr>
          <p:cNvSpPr>
            <a:spLocks noGrp="1"/>
          </p:cNvSpPr>
          <p:nvPr>
            <p:ph type="pic" sz="quarter" idx="13" hasCustomPrompt="1"/>
          </p:nvPr>
        </p:nvSpPr>
        <p:spPr>
          <a:xfrm>
            <a:off x="0" y="0"/>
            <a:ext cx="12192000" cy="6778800"/>
          </a:xfrm>
          <a:solidFill>
            <a:schemeClr val="bg1">
              <a:lumMod val="95000"/>
            </a:schemeClr>
          </a:solidFill>
        </p:spPr>
        <p:txBody>
          <a:bodyPr tIns="1116000" rIns="0" anchor="t"/>
          <a:lstStyle>
            <a:lvl1pPr marL="0" indent="0" algn="ctr">
              <a:buNone/>
              <a:defRPr/>
            </a:lvl1pPr>
          </a:lstStyle>
          <a:p>
            <a:r>
              <a:rPr lang="en-US" noProof="0" dirty="0"/>
              <a:t>Insert or Drag and Drop your Photo</a:t>
            </a:r>
          </a:p>
        </p:txBody>
      </p:sp>
      <p:sp>
        <p:nvSpPr>
          <p:cNvPr id="13" name="Rectangle 12">
            <a:extLst>
              <a:ext uri="{FF2B5EF4-FFF2-40B4-BE49-F238E27FC236}">
                <a16:creationId xmlns:a16="http://schemas.microsoft.com/office/drawing/2014/main" id="{9BD909C6-0E9A-451D-91FD-B891A0C803D7}"/>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41A9BD7F-717A-4177-BAD1-D798AE60FFD0}"/>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144000"/>
            <a:ext cx="4860000" cy="6480000"/>
          </a:xfrm>
          <a:solidFill>
            <a:schemeClr val="bg1"/>
          </a:solidFill>
          <a:ln>
            <a:noFill/>
          </a:ln>
        </p:spPr>
        <p:txBody>
          <a:bodyPr lIns="432000" tIns="72000" rIns="288000" bIns="2448000" anchor="b"/>
          <a:lstStyle>
            <a:lvl1pPr algn="l">
              <a:defRPr sz="6600">
                <a:solidFill>
                  <a:schemeClr val="tx1">
                    <a:lumMod val="75000"/>
                    <a:lumOff val="25000"/>
                  </a:schemeClr>
                </a:solidFill>
              </a:defRPr>
            </a:lvl1pPr>
          </a:lstStyle>
          <a:p>
            <a:r>
              <a:rPr lang="en-US" noProof="0"/>
              <a:t>Thank You</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1038224" y="4504149"/>
            <a:ext cx="3349381" cy="252000"/>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4BFF1D51-2F23-4712-A1F0-725B32B9F42F}"/>
              </a:ext>
            </a:extLst>
          </p:cNvPr>
          <p:cNvSpPr>
            <a:spLocks noGrp="1"/>
          </p:cNvSpPr>
          <p:nvPr>
            <p:ph type="body" sz="quarter" idx="15" hasCustomPrompt="1"/>
          </p:nvPr>
        </p:nvSpPr>
        <p:spPr>
          <a:xfrm>
            <a:off x="1038224" y="4908147"/>
            <a:ext cx="3349381" cy="252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a:t>
            </a:r>
          </a:p>
        </p:txBody>
      </p:sp>
      <p:sp>
        <p:nvSpPr>
          <p:cNvPr id="11" name="Text Placeholder 10">
            <a:extLst>
              <a:ext uri="{FF2B5EF4-FFF2-40B4-BE49-F238E27FC236}">
                <a16:creationId xmlns:a16="http://schemas.microsoft.com/office/drawing/2014/main" id="{3BDABCD1-5D5B-40B2-8066-B5C93CEEC105}"/>
              </a:ext>
            </a:extLst>
          </p:cNvPr>
          <p:cNvSpPr>
            <a:spLocks noGrp="1"/>
          </p:cNvSpPr>
          <p:nvPr>
            <p:ph type="body" sz="quarter" idx="16" hasCustomPrompt="1"/>
          </p:nvPr>
        </p:nvSpPr>
        <p:spPr>
          <a:xfrm>
            <a:off x="1038631" y="5312145"/>
            <a:ext cx="3349381" cy="252000"/>
          </a:xfrm>
        </p:spPr>
        <p:txBody>
          <a:bodyPr/>
          <a:lstStyle>
            <a:lvl1pPr marL="0" indent="0">
              <a:buNone/>
              <a:defRPr/>
            </a:lvl1pPr>
          </a:lstStyle>
          <a:p>
            <a:pPr lvl="0"/>
            <a:r>
              <a:rPr lang="en-US" noProof="0"/>
              <a:t>Email</a:t>
            </a:r>
          </a:p>
        </p:txBody>
      </p:sp>
      <p:sp>
        <p:nvSpPr>
          <p:cNvPr id="16" name="Text Placeholder 15">
            <a:extLst>
              <a:ext uri="{FF2B5EF4-FFF2-40B4-BE49-F238E27FC236}">
                <a16:creationId xmlns:a16="http://schemas.microsoft.com/office/drawing/2014/main" id="{38902124-F995-42DE-9ABC-A5670119893D}"/>
              </a:ext>
            </a:extLst>
          </p:cNvPr>
          <p:cNvSpPr>
            <a:spLocks noGrp="1"/>
          </p:cNvSpPr>
          <p:nvPr>
            <p:ph type="body" sz="quarter" idx="17" hasCustomPrompt="1"/>
          </p:nvPr>
        </p:nvSpPr>
        <p:spPr>
          <a:xfrm>
            <a:off x="1026094" y="5715370"/>
            <a:ext cx="3350644" cy="252413"/>
          </a:xfrm>
        </p:spPr>
        <p:txBody>
          <a:bodyPr/>
          <a:lstStyle>
            <a:lvl1pPr marL="0" indent="0">
              <a:buNone/>
              <a:defRPr/>
            </a:lvl1pPr>
          </a:lstStyle>
          <a:p>
            <a:pPr lvl="0"/>
            <a:r>
              <a:rPr lang="en-US" noProof="0"/>
              <a:t>Website</a:t>
            </a:r>
          </a:p>
        </p:txBody>
      </p:sp>
    </p:spTree>
    <p:extLst>
      <p:ext uri="{BB962C8B-B14F-4D97-AF65-F5344CB8AC3E}">
        <p14:creationId xmlns:p14="http://schemas.microsoft.com/office/powerpoint/2010/main" val="31047434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F9ABA0-4960-4BBE-9249-3B9F526B543D}"/>
              </a:ext>
            </a:extLst>
          </p:cNvPr>
          <p:cNvSpPr/>
          <p:nvPr userDrawn="1"/>
        </p:nvSpPr>
        <p:spPr>
          <a:xfrm>
            <a:off x="0" y="0"/>
            <a:ext cx="12204000" cy="6773258"/>
          </a:xfrm>
          <a:prstGeom prst="rect">
            <a:avLst/>
          </a:prstGeom>
          <a:solidFill>
            <a:schemeClr val="accent1">
              <a:lumMod val="50000"/>
              <a:alpha val="20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144000" y="3163899"/>
            <a:ext cx="4860000" cy="1800000"/>
          </a:xfrm>
          <a:solidFill>
            <a:schemeClr val="bg1"/>
          </a:solidFill>
          <a:ln>
            <a:noFill/>
          </a:ln>
        </p:spPr>
        <p:txBody>
          <a:bodyPr lIns="180000" tIns="72000" rIns="180000" bIns="72000" anchor="ctr"/>
          <a:lstStyle>
            <a:lvl1pPr algn="l">
              <a:defRPr sz="5000">
                <a:solidFill>
                  <a:schemeClr val="tx1">
                    <a:lumMod val="75000"/>
                    <a:lumOff val="25000"/>
                  </a:schemeClr>
                </a:solidFill>
              </a:defRPr>
            </a:lvl1pPr>
          </a:lstStyle>
          <a:p>
            <a:r>
              <a:rPr lang="en-US" noProof="0"/>
              <a:t>Cover Title 1</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44000" y="5119698"/>
            <a:ext cx="4860000" cy="836602"/>
          </a:xfrm>
          <a:solidFill>
            <a:schemeClr val="bg1"/>
          </a:solidFill>
        </p:spPr>
        <p:txBody>
          <a:bodyPr lIns="180000" tIns="72000" rIns="180000" bIns="72000" anchor="ctr"/>
          <a:lstStyle>
            <a:lvl1pPr marL="0" indent="0" algn="l">
              <a:buNone/>
              <a:defRPr sz="24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2" name="Rectangle 11">
            <a:extLst>
              <a:ext uri="{FF2B5EF4-FFF2-40B4-BE49-F238E27FC236}">
                <a16:creationId xmlns:a16="http://schemas.microsoft.com/office/drawing/2014/main" id="{3114E411-DCD8-47C4-8385-C03FBB18B180}"/>
              </a:ext>
            </a:extLst>
          </p:cNvPr>
          <p:cNvSpPr/>
          <p:nvPr userDrawn="1"/>
        </p:nvSpPr>
        <p:spPr>
          <a:xfrm>
            <a:off x="0" y="6780458"/>
            <a:ext cx="12192000" cy="77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5BF3746-E60B-4321-998E-07F04440CEAC}"/>
              </a:ext>
            </a:extLst>
          </p:cNvPr>
          <p:cNvSpPr/>
          <p:nvPr userDrawn="1"/>
        </p:nvSpPr>
        <p:spPr>
          <a:xfrm>
            <a:off x="0" y="6780458"/>
            <a:ext cx="12204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8" name="Group 7" descr="Accent image brackets&#10;">
            <a:extLst>
              <a:ext uri="{FF2B5EF4-FFF2-40B4-BE49-F238E27FC236}">
                <a16:creationId xmlns:a16="http://schemas.microsoft.com/office/drawing/2014/main" id="{C76F92B7-6C7B-47FA-99F4-C2B7B3F6DEC5}"/>
              </a:ext>
              <a:ext uri="{C183D7F6-B498-43B3-948B-1728B52AA6E4}">
                <adec:decorative xmlns:adec="http://schemas.microsoft.com/office/drawing/2017/decorative" val="1"/>
              </a:ext>
            </a:extLst>
          </p:cNvPr>
          <p:cNvGrpSpPr/>
          <p:nvPr userDrawn="1"/>
        </p:nvGrpSpPr>
        <p:grpSpPr>
          <a:xfrm>
            <a:off x="144000" y="144000"/>
            <a:ext cx="4860000" cy="6498000"/>
            <a:chOff x="408650" y="404285"/>
            <a:chExt cx="4330700" cy="3164637"/>
          </a:xfrm>
        </p:grpSpPr>
        <p:sp>
          <p:nvSpPr>
            <p:cNvPr id="9" name="Rectangle 6">
              <a:extLst>
                <a:ext uri="{FF2B5EF4-FFF2-40B4-BE49-F238E27FC236}">
                  <a16:creationId xmlns:a16="http://schemas.microsoft.com/office/drawing/2014/main" id="{3C768717-8441-4105-AF79-95C8C7634CEF}"/>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6">
              <a:extLst>
                <a:ext uri="{FF2B5EF4-FFF2-40B4-BE49-F238E27FC236}">
                  <a16:creationId xmlns:a16="http://schemas.microsoft.com/office/drawing/2014/main" id="{0AF2D9B2-503F-41FB-981B-EBBEF4D0D01D}"/>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29250711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AE6A42-8962-4702-8E68-FB78280BAD08}"/>
              </a:ext>
            </a:extLst>
          </p:cNvPr>
          <p:cNvSpPr/>
          <p:nvPr userDrawn="1"/>
        </p:nvSpPr>
        <p:spPr>
          <a:xfrm>
            <a:off x="0" y="-1"/>
            <a:ext cx="12192000" cy="6013451"/>
          </a:xfrm>
          <a:prstGeom prst="rect">
            <a:avLst/>
          </a:prstGeom>
          <a:solidFill>
            <a:schemeClr val="accent1">
              <a:lumMod val="50000"/>
              <a:alpha val="25000"/>
            </a:schemeClr>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Tree>
    <p:extLst>
      <p:ext uri="{BB962C8B-B14F-4D97-AF65-F5344CB8AC3E}">
        <p14:creationId xmlns:p14="http://schemas.microsoft.com/office/powerpoint/2010/main" val="10248439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15" name="Content Placeholder 2">
            <a:extLst>
              <a:ext uri="{FF2B5EF4-FFF2-40B4-BE49-F238E27FC236}">
                <a16:creationId xmlns:a16="http://schemas.microsoft.com/office/drawing/2014/main" id="{2055B4F8-B74A-49D7-8E56-9627BCFF69B6}"/>
              </a:ext>
            </a:extLst>
          </p:cNvPr>
          <p:cNvSpPr>
            <a:spLocks noGrp="1"/>
          </p:cNvSpPr>
          <p:nvPr>
            <p:ph idx="1"/>
          </p:nvPr>
        </p:nvSpPr>
        <p:spPr>
          <a:xfrm>
            <a:off x="5183188" y="457201"/>
            <a:ext cx="6866012" cy="5403850"/>
          </a:xfr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83981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1" name="Text Placeholder 3">
            <a:extLst>
              <a:ext uri="{FF2B5EF4-FFF2-40B4-BE49-F238E27FC236}">
                <a16:creationId xmlns:a16="http://schemas.microsoft.com/office/drawing/2014/main" id="{DF07348F-72DF-4462-A032-32D81AA8FB6A}"/>
              </a:ext>
            </a:extLst>
          </p:cNvPr>
          <p:cNvSpPr>
            <a:spLocks noGrp="1"/>
          </p:cNvSpPr>
          <p:nvPr>
            <p:ph type="body" sz="half" idx="2"/>
          </p:nvPr>
        </p:nvSpPr>
        <p:spPr>
          <a:xfrm>
            <a:off x="142800" y="2636518"/>
            <a:ext cx="4848203" cy="3232469"/>
          </a:xfrm>
          <a:solidFill>
            <a:schemeClr val="bg1"/>
          </a:solidFill>
        </p:spPr>
        <p:txBody>
          <a:bodyPr lIns="457200" tIns="18288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Title 1">
            <a:extLst>
              <a:ext uri="{FF2B5EF4-FFF2-40B4-BE49-F238E27FC236}">
                <a16:creationId xmlns:a16="http://schemas.microsoft.com/office/drawing/2014/main" id="{931CBEE8-3214-4A3C-B723-D07BA0805E2D}"/>
              </a:ext>
            </a:extLst>
          </p:cNvPr>
          <p:cNvSpPr>
            <a:spLocks noGrp="1"/>
          </p:cNvSpPr>
          <p:nvPr>
            <p:ph type="title"/>
          </p:nvPr>
        </p:nvSpPr>
        <p:spPr>
          <a:xfrm>
            <a:off x="142800" y="457200"/>
            <a:ext cx="4848203" cy="2179318"/>
          </a:xfrm>
          <a:solidFill>
            <a:schemeClr val="bg1"/>
          </a:solidFill>
        </p:spPr>
        <p:txBody>
          <a:bodyPr lIns="457200" bIns="182880" anchor="b"/>
          <a:lstStyle>
            <a:lvl1pPr>
              <a:defRPr sz="3200"/>
            </a:lvl1pPr>
          </a:lstStyle>
          <a:p>
            <a:r>
              <a:rPr lang="en-US" noProof="0"/>
              <a:t>Click to edit Master title style</a:t>
            </a:r>
          </a:p>
        </p:txBody>
      </p:sp>
      <p:sp>
        <p:nvSpPr>
          <p:cNvPr id="8" name="Picture Placeholder 2">
            <a:extLst>
              <a:ext uri="{FF2B5EF4-FFF2-40B4-BE49-F238E27FC236}">
                <a16:creationId xmlns:a16="http://schemas.microsoft.com/office/drawing/2014/main" id="{142253A3-E01E-4F41-A614-A428B7D36E8F}"/>
              </a:ext>
            </a:extLst>
          </p:cNvPr>
          <p:cNvSpPr>
            <a:spLocks noGrp="1"/>
          </p:cNvSpPr>
          <p:nvPr>
            <p:ph type="pic" idx="1"/>
          </p:nvPr>
        </p:nvSpPr>
        <p:spPr>
          <a:xfrm>
            <a:off x="5183188" y="457201"/>
            <a:ext cx="6866012"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863845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no Header">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171E5E3D-6A1C-49BA-9E11-FC053AD81804}"/>
              </a:ext>
            </a:extLst>
          </p:cNvPr>
          <p:cNvSpPr>
            <a:spLocks noGrp="1"/>
          </p:cNvSpPr>
          <p:nvPr>
            <p:ph type="pic" sz="quarter" idx="13" hasCustomPrompt="1"/>
          </p:nvPr>
        </p:nvSpPr>
        <p:spPr>
          <a:xfrm>
            <a:off x="0" y="0"/>
            <a:ext cx="12192000" cy="601345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8" name="Picture Placeholder 5">
            <a:extLst>
              <a:ext uri="{FF2B5EF4-FFF2-40B4-BE49-F238E27FC236}">
                <a16:creationId xmlns:a16="http://schemas.microsoft.com/office/drawing/2014/main" id="{22A84B62-AFF6-45B7-8ACB-FE91AB69BFEA}"/>
              </a:ext>
            </a:extLst>
          </p:cNvPr>
          <p:cNvSpPr>
            <a:spLocks noGrp="1"/>
          </p:cNvSpPr>
          <p:nvPr>
            <p:ph type="pic" sz="quarter" idx="14"/>
          </p:nvPr>
        </p:nvSpPr>
        <p:spPr>
          <a:xfrm>
            <a:off x="7652806" y="764519"/>
            <a:ext cx="3932788"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Tree>
    <p:extLst>
      <p:ext uri="{BB962C8B-B14F-4D97-AF65-F5344CB8AC3E}">
        <p14:creationId xmlns:p14="http://schemas.microsoft.com/office/powerpoint/2010/main" val="3648962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ntent, and Tex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54DF6A-4172-4D5F-A3ED-02BB36DE79DA}"/>
              </a:ext>
            </a:extLst>
          </p:cNvPr>
          <p:cNvSpPr/>
          <p:nvPr userDrawn="1"/>
        </p:nvSpPr>
        <p:spPr>
          <a:xfrm>
            <a:off x="0" y="0"/>
            <a:ext cx="12192000" cy="6013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189200" y="163897"/>
            <a:ext cx="4860000" cy="5724000"/>
          </a:xfrm>
          <a:solidFill>
            <a:schemeClr val="bg1"/>
          </a:solidFill>
          <a:ln>
            <a:noFill/>
          </a:ln>
        </p:spPr>
        <p:txBody>
          <a:bodyPr lIns="432000" tIns="72000" rIns="288000" bIns="1404000" anchor="b"/>
          <a:lstStyle>
            <a:lvl1pPr algn="l">
              <a:defRPr sz="5000">
                <a:solidFill>
                  <a:schemeClr val="tx1">
                    <a:lumMod val="75000"/>
                    <a:lumOff val="25000"/>
                  </a:schemeClr>
                </a:solidFill>
              </a:defRPr>
            </a:lvl1pPr>
          </a:lstStyle>
          <a:p>
            <a:r>
              <a:rPr lang="en-US" noProof="0"/>
              <a:t>Click to edit Your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52806" y="4837186"/>
            <a:ext cx="3932788" cy="750814"/>
          </a:xfrm>
          <a:noFill/>
        </p:spPr>
        <p:txBody>
          <a:bodyPr lIns="0" tIns="0" rIns="0" bIns="0" anchor="t"/>
          <a:lstStyle>
            <a:lvl1pPr marL="0" indent="0" algn="l">
              <a:buNone/>
              <a:defRPr sz="18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Slide Number Placeholder 4">
            <a:extLst>
              <a:ext uri="{FF2B5EF4-FFF2-40B4-BE49-F238E27FC236}">
                <a16:creationId xmlns:a16="http://schemas.microsoft.com/office/drawing/2014/main" id="{AE6A6BE3-DFA9-4797-868F-D23E7118FAB9}"/>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827C91B9-2B28-435F-8A65-9FB91CE2F765}"/>
              </a:ext>
            </a:extLst>
          </p:cNvPr>
          <p:cNvSpPr>
            <a:spLocks noGrp="1"/>
          </p:cNvSpPr>
          <p:nvPr>
            <p:ph type="ftr" sz="quarter" idx="12"/>
          </p:nvPr>
        </p:nvSpPr>
        <p:spPr/>
        <p:txBody>
          <a:bodyPr/>
          <a:lstStyle/>
          <a:p>
            <a:r>
              <a:rPr lang="en-US" noProof="0" dirty="0"/>
              <a:t>Add a footer</a:t>
            </a:r>
          </a:p>
        </p:txBody>
      </p:sp>
      <p:sp>
        <p:nvSpPr>
          <p:cNvPr id="12" name="Picture Placeholder 5">
            <a:extLst>
              <a:ext uri="{FF2B5EF4-FFF2-40B4-BE49-F238E27FC236}">
                <a16:creationId xmlns:a16="http://schemas.microsoft.com/office/drawing/2014/main" id="{3B9EDE4C-506D-4501-A8C1-766F17FB5C04}"/>
              </a:ext>
            </a:extLst>
          </p:cNvPr>
          <p:cNvSpPr>
            <a:spLocks noGrp="1"/>
          </p:cNvSpPr>
          <p:nvPr>
            <p:ph type="pic" sz="quarter" idx="16"/>
          </p:nvPr>
        </p:nvSpPr>
        <p:spPr>
          <a:xfrm>
            <a:off x="7652806"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3" name="Picture Placeholder 5">
            <a:extLst>
              <a:ext uri="{FF2B5EF4-FFF2-40B4-BE49-F238E27FC236}">
                <a16:creationId xmlns:a16="http://schemas.microsoft.com/office/drawing/2014/main" id="{2A359302-DDE8-41C2-8232-50B1223BEA25}"/>
              </a:ext>
            </a:extLst>
          </p:cNvPr>
          <p:cNvSpPr>
            <a:spLocks noGrp="1"/>
          </p:cNvSpPr>
          <p:nvPr>
            <p:ph type="pic" sz="quarter" idx="17"/>
          </p:nvPr>
        </p:nvSpPr>
        <p:spPr>
          <a:xfrm>
            <a:off x="9713594" y="764519"/>
            <a:ext cx="1872000" cy="1872000"/>
          </a:xfrm>
          <a:solidFill>
            <a:schemeClr val="bg1">
              <a:lumMod val="95000"/>
            </a:schemeClr>
          </a:solidFill>
        </p:spPr>
        <p:txBody>
          <a:bodyPr anchor="ctr"/>
          <a:lstStyle>
            <a:lvl1pPr marL="0" indent="0" algn="ctr">
              <a:buNone/>
              <a:defRPr/>
            </a:lvl1pPr>
          </a:lstStyle>
          <a:p>
            <a:r>
              <a:rPr lang="en-US" noProof="0"/>
              <a:t>Click icon to add picture</a:t>
            </a:r>
            <a:endParaRPr lang="en-US" noProof="0" dirty="0"/>
          </a:p>
        </p:txBody>
      </p:sp>
      <p:sp>
        <p:nvSpPr>
          <p:cNvPr id="16" name="Text Placeholder 15">
            <a:extLst>
              <a:ext uri="{FF2B5EF4-FFF2-40B4-BE49-F238E27FC236}">
                <a16:creationId xmlns:a16="http://schemas.microsoft.com/office/drawing/2014/main" id="{B975D864-7312-481A-A5DD-E3B6C5B41BDB}"/>
              </a:ext>
            </a:extLst>
          </p:cNvPr>
          <p:cNvSpPr>
            <a:spLocks noGrp="1"/>
          </p:cNvSpPr>
          <p:nvPr>
            <p:ph type="body" sz="quarter" idx="18"/>
          </p:nvPr>
        </p:nvSpPr>
        <p:spPr>
          <a:xfrm>
            <a:off x="424800" y="3327399"/>
            <a:ext cx="6350000" cy="256049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755207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5" name="Text Placeholder 8">
            <a:extLst>
              <a:ext uri="{FF2B5EF4-FFF2-40B4-BE49-F238E27FC236}">
                <a16:creationId xmlns:a16="http://schemas.microsoft.com/office/drawing/2014/main" id="{31898370-0247-41A8-AF7A-6DD67D2AEDB1}"/>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8" name="Text Placeholder 10">
            <a:extLst>
              <a:ext uri="{FF2B5EF4-FFF2-40B4-BE49-F238E27FC236}">
                <a16:creationId xmlns:a16="http://schemas.microsoft.com/office/drawing/2014/main" id="{697E4DC3-72E4-4678-9EB9-18EF75AE1A59}"/>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5</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Picture Placeholder 15">
            <a:extLst>
              <a:ext uri="{FF2B5EF4-FFF2-40B4-BE49-F238E27FC236}">
                <a16:creationId xmlns:a16="http://schemas.microsoft.com/office/drawing/2014/main" id="{9DE1E570-14DE-42F6-9DDD-49752C3ACA3B}"/>
              </a:ext>
            </a:extLst>
          </p:cNvPr>
          <p:cNvSpPr>
            <a:spLocks noGrp="1"/>
          </p:cNvSpPr>
          <p:nvPr>
            <p:ph type="pic" sz="quarter" idx="41"/>
          </p:nvPr>
        </p:nvSpPr>
        <p:spPr>
          <a:xfrm>
            <a:off x="6838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3" name="Rectangle 6">
            <a:extLst>
              <a:ext uri="{FF2B5EF4-FFF2-40B4-BE49-F238E27FC236}">
                <a16:creationId xmlns:a16="http://schemas.microsoft.com/office/drawing/2014/main" id="{644FE3AF-A04D-4D49-BDFD-FAF66D921FBF}"/>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Rectangle 6">
            <a:extLst>
              <a:ext uri="{FF2B5EF4-FFF2-40B4-BE49-F238E27FC236}">
                <a16:creationId xmlns:a16="http://schemas.microsoft.com/office/drawing/2014/main" id="{EAC46016-1B95-4163-8EAA-252BE4B86300}"/>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Rectangle 6">
            <a:extLst>
              <a:ext uri="{FF2B5EF4-FFF2-40B4-BE49-F238E27FC236}">
                <a16:creationId xmlns:a16="http://schemas.microsoft.com/office/drawing/2014/main" id="{EC09029D-7190-452C-92D6-6B055D055C5B}"/>
              </a:ext>
              <a:ext uri="{C183D7F6-B498-43B3-948B-1728B52AA6E4}">
                <adec:decorative xmlns:adec="http://schemas.microsoft.com/office/drawing/2017/decorative" val="1"/>
              </a:ext>
            </a:extLst>
          </p:cNvPr>
          <p:cNvSpPr/>
          <p:nvPr userDrawn="1"/>
        </p:nvSpPr>
        <p:spPr>
          <a:xfrm>
            <a:off x="5038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6">
            <a:extLst>
              <a:ext uri="{FF2B5EF4-FFF2-40B4-BE49-F238E27FC236}">
                <a16:creationId xmlns:a16="http://schemas.microsoft.com/office/drawing/2014/main" id="{78798274-03F6-4FD0-93AB-82A31D0A2649}"/>
              </a:ext>
              <a:ext uri="{C183D7F6-B498-43B3-948B-1728B52AA6E4}">
                <adec:decorative xmlns:adec="http://schemas.microsoft.com/office/drawing/2017/decorative" val="1"/>
              </a:ext>
            </a:extLst>
          </p:cNvPr>
          <p:cNvSpPr/>
          <p:nvPr userDrawn="1"/>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1E3DDEC1-3507-486F-8CCF-7F1E9EB810E9}"/>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75832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B95692FA-0FC8-4EBA-8C23-6F85A921DB49}"/>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6" name="Text Placeholder 10">
            <a:extLst>
              <a:ext uri="{FF2B5EF4-FFF2-40B4-BE49-F238E27FC236}">
                <a16:creationId xmlns:a16="http://schemas.microsoft.com/office/drawing/2014/main" id="{BFA4D6B2-D388-4538-A77C-689D93EDB695}"/>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Picture Placeholder 15">
            <a:extLst>
              <a:ext uri="{FF2B5EF4-FFF2-40B4-BE49-F238E27FC236}">
                <a16:creationId xmlns:a16="http://schemas.microsoft.com/office/drawing/2014/main" id="{5B90C43A-E202-44D5-87CB-BD25DE6EF544}"/>
              </a:ext>
            </a:extLst>
          </p:cNvPr>
          <p:cNvSpPr>
            <a:spLocks noGrp="1"/>
          </p:cNvSpPr>
          <p:nvPr>
            <p:ph type="pic" sz="quarter" idx="45"/>
          </p:nvPr>
        </p:nvSpPr>
        <p:spPr>
          <a:xfrm>
            <a:off x="100440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Rectangle 6">
            <a:extLst>
              <a:ext uri="{FF2B5EF4-FFF2-40B4-BE49-F238E27FC236}">
                <a16:creationId xmlns:a16="http://schemas.microsoft.com/office/drawing/2014/main" id="{3E24480B-1EA1-4618-A14A-DFF8FA263887}"/>
              </a:ext>
              <a:ext uri="{C183D7F6-B498-43B3-948B-1728B52AA6E4}">
                <adec:decorative xmlns:adec="http://schemas.microsoft.com/office/drawing/2017/decorative" val="1"/>
              </a:ext>
            </a:extLst>
          </p:cNvPr>
          <p:cNvSpPr/>
          <p:nvPr userDrawn="1"/>
        </p:nvSpPr>
        <p:spPr>
          <a:xfrm>
            <a:off x="51780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043B620A-4118-4E00-9D79-5BD4C87DCEAB}"/>
              </a:ext>
              <a:ext uri="{C183D7F6-B498-43B3-948B-1728B52AA6E4}">
                <adec:decorative xmlns:adec="http://schemas.microsoft.com/office/drawing/2017/decorative" val="1"/>
              </a:ext>
            </a:extLst>
          </p:cNvPr>
          <p:cNvSpPr/>
          <p:nvPr userDrawn="1"/>
        </p:nvSpPr>
        <p:spPr>
          <a:xfrm>
            <a:off x="75239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612097E6-9559-4AEF-968E-6C2F89163D7B}"/>
              </a:ext>
              <a:ext uri="{C183D7F6-B498-43B3-948B-1728B52AA6E4}">
                <adec:decorative xmlns:adec="http://schemas.microsoft.com/office/drawing/2017/decorative" val="1"/>
              </a:ext>
            </a:extLst>
          </p:cNvPr>
          <p:cNvSpPr/>
          <p:nvPr userDrawn="1"/>
        </p:nvSpPr>
        <p:spPr>
          <a:xfrm>
            <a:off x="986990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768649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3" name="Picture Placeholder 10">
            <a:extLst>
              <a:ext uri="{FF2B5EF4-FFF2-40B4-BE49-F238E27FC236}">
                <a16:creationId xmlns:a16="http://schemas.microsoft.com/office/drawing/2014/main" id="{42B3D5D2-87D3-49A6-9FA2-5D21A6486F97}"/>
              </a:ext>
            </a:extLst>
          </p:cNvPr>
          <p:cNvSpPr>
            <a:spLocks noGrp="1"/>
          </p:cNvSpPr>
          <p:nvPr>
            <p:ph type="pic" sz="quarter" idx="13" hasCustomPrompt="1"/>
          </p:nvPr>
        </p:nvSpPr>
        <p:spPr>
          <a:xfrm>
            <a:off x="143999" y="143998"/>
            <a:ext cx="4680001" cy="6480000"/>
          </a:xfrm>
          <a:solidFill>
            <a:schemeClr val="bg1">
              <a:lumMod val="95000"/>
            </a:schemeClr>
          </a:solidFill>
        </p:spPr>
        <p:txBody>
          <a:bodyPr lIns="576000" tIns="0" rIns="36000" bIns="0" anchor="ctr"/>
          <a:lstStyle>
            <a:lvl1pPr marL="0" indent="0" algn="l">
              <a:buNone/>
              <a:defRPr/>
            </a:lvl1pPr>
          </a:lstStyle>
          <a:p>
            <a:r>
              <a:rPr lang="en-US" noProof="0" dirty="0"/>
              <a:t>Insert or Drag and Drop your Photo</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5111900" y="432000"/>
            <a:ext cx="6660100" cy="432000"/>
          </a:xfrm>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6502388"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6502388"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9899313" y="2233079"/>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9899313" y="2721591"/>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130008"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8526933" y="2233079"/>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5111499" y="1008000"/>
            <a:ext cx="6659814"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25" name="Group 24">
            <a:extLst>
              <a:ext uri="{FF2B5EF4-FFF2-40B4-BE49-F238E27FC236}">
                <a16:creationId xmlns:a16="http://schemas.microsoft.com/office/drawing/2014/main" id="{00A98AF6-5DA1-4AA4-9068-753B7B67CCD9}"/>
              </a:ext>
            </a:extLst>
          </p:cNvPr>
          <p:cNvGrpSpPr/>
          <p:nvPr userDrawn="1"/>
        </p:nvGrpSpPr>
        <p:grpSpPr>
          <a:xfrm>
            <a:off x="323999" y="323998"/>
            <a:ext cx="4320000" cy="6120000"/>
            <a:chOff x="180000" y="180000"/>
            <a:chExt cx="4330700" cy="6292683"/>
          </a:xfrm>
        </p:grpSpPr>
        <p:sp>
          <p:nvSpPr>
            <p:cNvPr id="26" name="Rectangle 6">
              <a:extLst>
                <a:ext uri="{FF2B5EF4-FFF2-40B4-BE49-F238E27FC236}">
                  <a16:creationId xmlns:a16="http://schemas.microsoft.com/office/drawing/2014/main" id="{610C6BE2-3871-4E51-920D-2E1F13FA22D4}"/>
                </a:ext>
              </a:extLst>
            </p:cNvPr>
            <p:cNvSpPr/>
            <p:nvPr/>
          </p:nvSpPr>
          <p:spPr>
            <a:xfrm>
              <a:off x="180000" y="6290249"/>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Rectangle 6">
              <a:extLst>
                <a:ext uri="{FF2B5EF4-FFF2-40B4-BE49-F238E27FC236}">
                  <a16:creationId xmlns:a16="http://schemas.microsoft.com/office/drawing/2014/main" id="{409F8537-0917-49A4-B9A1-0B68ED60DF2C}"/>
                </a:ext>
              </a:extLst>
            </p:cNvPr>
            <p:cNvSpPr/>
            <p:nvPr/>
          </p:nvSpPr>
          <p:spPr>
            <a:xfrm flipV="1">
              <a:off x="180000" y="180000"/>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Text Placeholder 8">
            <a:extLst>
              <a:ext uri="{FF2B5EF4-FFF2-40B4-BE49-F238E27FC236}">
                <a16:creationId xmlns:a16="http://schemas.microsoft.com/office/drawing/2014/main" id="{88A88076-4208-4A97-A015-3DFBFCC94A72}"/>
              </a:ext>
            </a:extLst>
          </p:cNvPr>
          <p:cNvSpPr>
            <a:spLocks noGrp="1"/>
          </p:cNvSpPr>
          <p:nvPr>
            <p:ph type="body" sz="quarter" idx="45" hasCustomPrompt="1"/>
          </p:nvPr>
        </p:nvSpPr>
        <p:spPr>
          <a:xfrm>
            <a:off x="6502388"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1</a:t>
            </a:r>
          </a:p>
        </p:txBody>
      </p:sp>
      <p:sp>
        <p:nvSpPr>
          <p:cNvPr id="34" name="Text Placeholder 10">
            <a:extLst>
              <a:ext uri="{FF2B5EF4-FFF2-40B4-BE49-F238E27FC236}">
                <a16:creationId xmlns:a16="http://schemas.microsoft.com/office/drawing/2014/main" id="{C0468E64-5403-40FE-84BE-184FCF30EA38}"/>
              </a:ext>
            </a:extLst>
          </p:cNvPr>
          <p:cNvSpPr>
            <a:spLocks noGrp="1"/>
          </p:cNvSpPr>
          <p:nvPr>
            <p:ph type="body" sz="quarter" idx="46" hasCustomPrompt="1"/>
          </p:nvPr>
        </p:nvSpPr>
        <p:spPr>
          <a:xfrm>
            <a:off x="6502388"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5" name="Text Placeholder 8">
            <a:extLst>
              <a:ext uri="{FF2B5EF4-FFF2-40B4-BE49-F238E27FC236}">
                <a16:creationId xmlns:a16="http://schemas.microsoft.com/office/drawing/2014/main" id="{D0CF6241-B0D3-4D20-B605-DD302BA1D6C1}"/>
              </a:ext>
            </a:extLst>
          </p:cNvPr>
          <p:cNvSpPr>
            <a:spLocks noGrp="1"/>
          </p:cNvSpPr>
          <p:nvPr>
            <p:ph type="body" sz="quarter" idx="47" hasCustomPrompt="1"/>
          </p:nvPr>
        </p:nvSpPr>
        <p:spPr>
          <a:xfrm>
            <a:off x="9899313" y="3859797"/>
            <a:ext cx="1872000" cy="360000"/>
          </a:xfrm>
        </p:spPr>
        <p:txBody>
          <a:bodyPr/>
          <a:lstStyle>
            <a:lvl1pPr marL="0" indent="0" algn="l">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36" name="Text Placeholder 10">
            <a:extLst>
              <a:ext uri="{FF2B5EF4-FFF2-40B4-BE49-F238E27FC236}">
                <a16:creationId xmlns:a16="http://schemas.microsoft.com/office/drawing/2014/main" id="{711DB09A-A42D-4902-AF3E-5D0DC168C285}"/>
              </a:ext>
            </a:extLst>
          </p:cNvPr>
          <p:cNvSpPr>
            <a:spLocks noGrp="1"/>
          </p:cNvSpPr>
          <p:nvPr>
            <p:ph type="body" sz="quarter" idx="48" hasCustomPrompt="1"/>
          </p:nvPr>
        </p:nvSpPr>
        <p:spPr>
          <a:xfrm>
            <a:off x="9899313" y="4348309"/>
            <a:ext cx="1872000" cy="360000"/>
          </a:xfrm>
        </p:spPr>
        <p:txBody>
          <a:bodyPr/>
          <a:lstStyle>
            <a:lvl1pPr marL="0" indent="0" algn="l">
              <a:buNone/>
              <a:defRPr sz="1400">
                <a:solidFill>
                  <a:schemeClr val="tx1">
                    <a:lumMod val="75000"/>
                    <a:lumOff val="25000"/>
                  </a:schemeClr>
                </a:solidFill>
              </a:defRPr>
            </a:lvl1pPr>
          </a:lstStyle>
          <a:p>
            <a:pPr lvl="0"/>
            <a:r>
              <a:rPr lang="en-US" noProof="0"/>
              <a:t>Bullet Description</a:t>
            </a:r>
          </a:p>
        </p:txBody>
      </p:sp>
      <p:sp>
        <p:nvSpPr>
          <p:cNvPr id="37" name="Picture Placeholder 15">
            <a:extLst>
              <a:ext uri="{FF2B5EF4-FFF2-40B4-BE49-F238E27FC236}">
                <a16:creationId xmlns:a16="http://schemas.microsoft.com/office/drawing/2014/main" id="{E96186ED-3118-47CD-987B-87DECE43F025}"/>
              </a:ext>
            </a:extLst>
          </p:cNvPr>
          <p:cNvSpPr>
            <a:spLocks noGrp="1"/>
          </p:cNvSpPr>
          <p:nvPr>
            <p:ph type="pic" sz="quarter" idx="49"/>
          </p:nvPr>
        </p:nvSpPr>
        <p:spPr>
          <a:xfrm>
            <a:off x="5130008"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38" name="Picture Placeholder 15">
            <a:extLst>
              <a:ext uri="{FF2B5EF4-FFF2-40B4-BE49-F238E27FC236}">
                <a16:creationId xmlns:a16="http://schemas.microsoft.com/office/drawing/2014/main" id="{BF2BC07A-75E7-4434-B71D-F48A7ADA8048}"/>
              </a:ext>
            </a:extLst>
          </p:cNvPr>
          <p:cNvSpPr>
            <a:spLocks noGrp="1"/>
          </p:cNvSpPr>
          <p:nvPr>
            <p:ph type="pic" sz="quarter" idx="50"/>
          </p:nvPr>
        </p:nvSpPr>
        <p:spPr>
          <a:xfrm>
            <a:off x="8526933" y="3859797"/>
            <a:ext cx="1219835" cy="1219835"/>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4" name="Rectangle 6">
            <a:extLst>
              <a:ext uri="{FF2B5EF4-FFF2-40B4-BE49-F238E27FC236}">
                <a16:creationId xmlns:a16="http://schemas.microsoft.com/office/drawing/2014/main" id="{CEDEC4EC-1B7D-4C30-9BDC-ED714BC0AD87}"/>
              </a:ext>
              <a:ext uri="{C183D7F6-B498-43B3-948B-1728B52AA6E4}">
                <adec:decorative xmlns:adec="http://schemas.microsoft.com/office/drawing/2017/decorative" val="1"/>
              </a:ext>
            </a:extLst>
          </p:cNvPr>
          <p:cNvSpPr/>
          <p:nvPr userDrawn="1"/>
        </p:nvSpPr>
        <p:spPr>
          <a:xfrm>
            <a:off x="6502388"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6">
            <a:extLst>
              <a:ext uri="{FF2B5EF4-FFF2-40B4-BE49-F238E27FC236}">
                <a16:creationId xmlns:a16="http://schemas.microsoft.com/office/drawing/2014/main" id="{61B31970-0B46-450B-916F-74D6DEF9B8F8}"/>
              </a:ext>
              <a:ext uri="{C183D7F6-B498-43B3-948B-1728B52AA6E4}">
                <adec:decorative xmlns:adec="http://schemas.microsoft.com/office/drawing/2017/decorative" val="1"/>
              </a:ext>
            </a:extLst>
          </p:cNvPr>
          <p:cNvSpPr/>
          <p:nvPr userDrawn="1"/>
        </p:nvSpPr>
        <p:spPr>
          <a:xfrm>
            <a:off x="9917313" y="3311998"/>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6">
            <a:extLst>
              <a:ext uri="{FF2B5EF4-FFF2-40B4-BE49-F238E27FC236}">
                <a16:creationId xmlns:a16="http://schemas.microsoft.com/office/drawing/2014/main" id="{950320AF-7644-49E1-9D16-70547713917F}"/>
              </a:ext>
              <a:ext uri="{C183D7F6-B498-43B3-948B-1728B52AA6E4}">
                <adec:decorative xmlns:adec="http://schemas.microsoft.com/office/drawing/2017/decorative" val="1"/>
              </a:ext>
            </a:extLst>
          </p:cNvPr>
          <p:cNvSpPr/>
          <p:nvPr userDrawn="1"/>
        </p:nvSpPr>
        <p:spPr>
          <a:xfrm>
            <a:off x="6502388"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Rectangle 6">
            <a:extLst>
              <a:ext uri="{FF2B5EF4-FFF2-40B4-BE49-F238E27FC236}">
                <a16:creationId xmlns:a16="http://schemas.microsoft.com/office/drawing/2014/main" id="{D36D919E-E710-495F-8E8C-3A987E502CF7}"/>
              </a:ext>
              <a:ext uri="{C183D7F6-B498-43B3-948B-1728B52AA6E4}">
                <adec:decorative xmlns:adec="http://schemas.microsoft.com/office/drawing/2017/decorative" val="1"/>
              </a:ext>
            </a:extLst>
          </p:cNvPr>
          <p:cNvSpPr/>
          <p:nvPr userDrawn="1"/>
        </p:nvSpPr>
        <p:spPr>
          <a:xfrm>
            <a:off x="9917313" y="4935521"/>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8065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BB9D81-6871-4A9D-BF45-2D079E803094}"/>
              </a:ext>
            </a:extLst>
          </p:cNvPr>
          <p:cNvPicPr>
            <a:picLocks noChangeAspect="1"/>
          </p:cNvPicPr>
          <p:nvPr userDrawn="1"/>
        </p:nvPicPr>
        <p:blipFill>
          <a:blip r:embed="rId2"/>
          <a:stretch>
            <a:fillRect/>
          </a:stretch>
        </p:blipFill>
        <p:spPr>
          <a:xfrm>
            <a:off x="663465" y="812097"/>
            <a:ext cx="11528535" cy="5645385"/>
          </a:xfrm>
          <a:prstGeom prst="rect">
            <a:avLst/>
          </a:prstGeom>
        </p:spPr>
      </p:pic>
      <p:sp>
        <p:nvSpPr>
          <p:cNvPr id="8" name="Picture Placeholder 10">
            <a:extLst>
              <a:ext uri="{FF2B5EF4-FFF2-40B4-BE49-F238E27FC236}">
                <a16:creationId xmlns:a16="http://schemas.microsoft.com/office/drawing/2014/main" id="{D7C80831-068A-4F76-B718-3D893A2E5B24}"/>
              </a:ext>
            </a:extLst>
          </p:cNvPr>
          <p:cNvSpPr>
            <a:spLocks noGrp="1"/>
          </p:cNvSpPr>
          <p:nvPr>
            <p:ph type="pic" sz="quarter" idx="13" hasCustomPrompt="1"/>
          </p:nvPr>
        </p:nvSpPr>
        <p:spPr>
          <a:xfrm>
            <a:off x="5217319" y="125540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24370" y="3955774"/>
            <a:ext cx="3978665" cy="197661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Slide Number Placeholder 4">
            <a:extLst>
              <a:ext uri="{FF2B5EF4-FFF2-40B4-BE49-F238E27FC236}">
                <a16:creationId xmlns:a16="http://schemas.microsoft.com/office/drawing/2014/main" id="{9A5F0423-B6EE-42FD-9306-5E965142C6CE}"/>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
        <p:nvSpPr>
          <p:cNvPr id="6" name="Footer Placeholder 5">
            <a:extLst>
              <a:ext uri="{FF2B5EF4-FFF2-40B4-BE49-F238E27FC236}">
                <a16:creationId xmlns:a16="http://schemas.microsoft.com/office/drawing/2014/main" id="{FBCE01B6-FB5C-471B-B95B-DB3DC8A0E4BD}"/>
              </a:ext>
            </a:extLst>
          </p:cNvPr>
          <p:cNvSpPr>
            <a:spLocks noGrp="1"/>
          </p:cNvSpPr>
          <p:nvPr>
            <p:ph type="ftr" sz="quarter" idx="12"/>
          </p:nvPr>
        </p:nvSpPr>
        <p:spPr/>
        <p:txBody>
          <a:bodyPr/>
          <a:lstStyle/>
          <a:p>
            <a:r>
              <a:rPr lang="en-US" noProof="0" dirty="0"/>
              <a:t>Add a footer</a:t>
            </a:r>
          </a:p>
        </p:txBody>
      </p:sp>
      <p:sp>
        <p:nvSpPr>
          <p:cNvPr id="9" name="Title 8">
            <a:extLst>
              <a:ext uri="{FF2B5EF4-FFF2-40B4-BE49-F238E27FC236}">
                <a16:creationId xmlns:a16="http://schemas.microsoft.com/office/drawing/2014/main" id="{5CA0D6D2-4DA0-4AEE-95C1-E8BDD0515364}"/>
              </a:ext>
            </a:extLst>
          </p:cNvPr>
          <p:cNvSpPr>
            <a:spLocks noGrp="1"/>
          </p:cNvSpPr>
          <p:nvPr>
            <p:ph type="title" hasCustomPrompt="1"/>
          </p:nvPr>
        </p:nvSpPr>
        <p:spPr>
          <a:xfrm>
            <a:off x="432000" y="432000"/>
            <a:ext cx="3971035" cy="432000"/>
          </a:xfrm>
        </p:spPr>
        <p:txBody>
          <a:bodyPr anchor="t"/>
          <a:lstStyle>
            <a:lvl1pPr>
              <a:defRPr>
                <a:solidFill>
                  <a:schemeClr val="tx1">
                    <a:lumMod val="75000"/>
                    <a:lumOff val="25000"/>
                  </a:schemeClr>
                </a:solidFill>
              </a:defRPr>
            </a:lvl1pPr>
          </a:lstStyle>
          <a:p>
            <a:r>
              <a:rPr lang="en-US" noProof="0"/>
              <a:t>Click to edit title</a:t>
            </a:r>
          </a:p>
        </p:txBody>
      </p:sp>
      <p:sp>
        <p:nvSpPr>
          <p:cNvPr id="4" name="Text Placeholder 3">
            <a:extLst>
              <a:ext uri="{FF2B5EF4-FFF2-40B4-BE49-F238E27FC236}">
                <a16:creationId xmlns:a16="http://schemas.microsoft.com/office/drawing/2014/main" id="{86E450DC-177B-4710-8122-B192B58AB345}"/>
              </a:ext>
            </a:extLst>
          </p:cNvPr>
          <p:cNvSpPr>
            <a:spLocks noGrp="1"/>
          </p:cNvSpPr>
          <p:nvPr>
            <p:ph type="body" sz="quarter" idx="14" hasCustomPrompt="1"/>
          </p:nvPr>
        </p:nvSpPr>
        <p:spPr>
          <a:xfrm>
            <a:off x="423863" y="2563813"/>
            <a:ext cx="3979862" cy="1212850"/>
          </a:xfrm>
        </p:spPr>
        <p:txBody>
          <a:bodyPr anchor="b"/>
          <a:lstStyle>
            <a:lvl1pPr marL="0" indent="0">
              <a:buNone/>
              <a:defRPr sz="2800">
                <a:latin typeface="+mj-lt"/>
              </a:defRPr>
            </a:lvl1pPr>
            <a:lvl2pPr marL="266700" indent="0">
              <a:buNone/>
              <a:defRPr>
                <a:latin typeface="+mj-lt"/>
              </a:defRPr>
            </a:lvl2pPr>
            <a:lvl3pPr marL="542925" indent="0">
              <a:buNone/>
              <a:defRPr>
                <a:latin typeface="+mj-lt"/>
              </a:defRPr>
            </a:lvl3pPr>
            <a:lvl4pPr marL="809625" indent="0">
              <a:buNone/>
              <a:defRPr>
                <a:latin typeface="+mj-lt"/>
              </a:defRPr>
            </a:lvl4pPr>
            <a:lvl5pPr marL="1076325" indent="0">
              <a:buNone/>
              <a:defRPr>
                <a:latin typeface="+mj-lt"/>
              </a:defRPr>
            </a:lvl5pPr>
          </a:lstStyle>
          <a:p>
            <a:pPr lvl="0"/>
            <a:r>
              <a:rPr lang="en-US" noProof="0"/>
              <a:t>Emphasized Text</a:t>
            </a:r>
          </a:p>
        </p:txBody>
      </p:sp>
    </p:spTree>
    <p:extLst>
      <p:ext uri="{BB962C8B-B14F-4D97-AF65-F5344CB8AC3E}">
        <p14:creationId xmlns:p14="http://schemas.microsoft.com/office/powerpoint/2010/main" val="41970129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2</a:t>
            </a:r>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3</a:t>
            </a:r>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latin typeface="+mj-lt"/>
              </a:defRPr>
            </a:lvl1pPr>
          </a:lstStyle>
          <a:p>
            <a:pPr lvl="0"/>
            <a:r>
              <a:rPr lang="en-US" noProof="0"/>
              <a:t>Bullet 4</a:t>
            </a:r>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30238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536390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703950" y="1981486"/>
            <a:ext cx="1476000" cy="147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2" name="Text Placeholder 5">
            <a:extLst>
              <a:ext uri="{FF2B5EF4-FFF2-40B4-BE49-F238E27FC236}">
                <a16:creationId xmlns:a16="http://schemas.microsoft.com/office/drawing/2014/main" id="{AE3E6576-B268-4232-858E-037F3AFA53D0}"/>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grpSp>
        <p:nvGrpSpPr>
          <p:cNvPr id="15" name="Group 14">
            <a:extLst>
              <a:ext uri="{FF2B5EF4-FFF2-40B4-BE49-F238E27FC236}">
                <a16:creationId xmlns:a16="http://schemas.microsoft.com/office/drawing/2014/main" id="{0DFB96B7-45A3-4381-89C2-4A31A565FF96}"/>
              </a:ext>
              <a:ext uri="{C183D7F6-B498-43B3-948B-1728B52AA6E4}">
                <adec:decorative xmlns:adec="http://schemas.microsoft.com/office/drawing/2017/decorative" val="1"/>
              </a:ext>
            </a:extLst>
          </p:cNvPr>
          <p:cNvGrpSpPr/>
          <p:nvPr userDrawn="1"/>
        </p:nvGrpSpPr>
        <p:grpSpPr>
          <a:xfrm>
            <a:off x="2843850" y="1642400"/>
            <a:ext cx="6516100" cy="2131094"/>
            <a:chOff x="2843850" y="1642400"/>
            <a:chExt cx="1836000" cy="2131094"/>
          </a:xfrm>
        </p:grpSpPr>
        <p:sp>
          <p:nvSpPr>
            <p:cNvPr id="16" name="Rectangle 6">
              <a:extLst>
                <a:ext uri="{FF2B5EF4-FFF2-40B4-BE49-F238E27FC236}">
                  <a16:creationId xmlns:a16="http://schemas.microsoft.com/office/drawing/2014/main" id="{57C639D3-D14E-4739-A805-8BD1EE3723AB}"/>
                </a:ext>
              </a:extLst>
            </p:cNvPr>
            <p:cNvSpPr/>
            <p:nvPr/>
          </p:nvSpPr>
          <p:spPr>
            <a:xfrm>
              <a:off x="2843850" y="3629494"/>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6">
              <a:extLst>
                <a:ext uri="{FF2B5EF4-FFF2-40B4-BE49-F238E27FC236}">
                  <a16:creationId xmlns:a16="http://schemas.microsoft.com/office/drawing/2014/main" id="{3552379E-CA58-42E4-929B-E0CDE195CFB4}"/>
                </a:ext>
              </a:extLst>
            </p:cNvPr>
            <p:cNvSpPr/>
            <p:nvPr/>
          </p:nvSpPr>
          <p:spPr>
            <a:xfrm flipV="1">
              <a:off x="2843850" y="1642400"/>
              <a:ext cx="1836000" cy="144000"/>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883970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C4608B7-DD3E-4FE7-99F3-5F9903CF962C}"/>
              </a:ext>
            </a:extLst>
          </p:cNvPr>
          <p:cNvSpPr/>
          <p:nvPr userDrawn="1"/>
        </p:nvSpPr>
        <p:spPr>
          <a:xfrm>
            <a:off x="11408062" y="6126183"/>
            <a:ext cx="540000" cy="540000"/>
          </a:xfrm>
          <a:prstGeom prst="rect">
            <a:avLst/>
          </a:prstGeom>
          <a:solidFill>
            <a:schemeClr val="bg1">
              <a:lumMod val="95000"/>
            </a:schemeClr>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0014CD90-8DA5-4100-A913-BD3783FA44B9}"/>
              </a:ext>
            </a:extLst>
          </p:cNvPr>
          <p:cNvSpPr/>
          <p:nvPr userDrawn="1"/>
        </p:nvSpPr>
        <p:spPr>
          <a:xfrm>
            <a:off x="0" y="6780458"/>
            <a:ext cx="12192000" cy="7754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noProof="0"/>
              <a:t>Click to edit Master title style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24370" y="1272208"/>
            <a:ext cx="11340000" cy="4660183"/>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7089975" y="6487997"/>
            <a:ext cx="4114800" cy="206104"/>
          </a:xfrm>
          <a:prstGeom prst="rect">
            <a:avLst/>
          </a:prstGeom>
        </p:spPr>
        <p:txBody>
          <a:bodyPr vert="horz" lIns="0" tIns="0" rIns="0" bIns="0" rtlCol="0" anchor="b"/>
          <a:lstStyle>
            <a:lvl1pPr algn="r">
              <a:defRPr sz="1200" i="1">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09431" y="6213621"/>
            <a:ext cx="537262" cy="365125"/>
          </a:xfrm>
          <a:prstGeom prst="rect">
            <a:avLst/>
          </a:prstGeom>
        </p:spPr>
        <p:txBody>
          <a:bodyPr vert="horz" lIns="0" tIns="0" rIns="0" bIns="0" rtlCol="0" anchor="ctr"/>
          <a:lstStyle>
            <a:lvl1pPr algn="ctr">
              <a:defRPr sz="1600" b="1" i="0">
                <a:solidFill>
                  <a:schemeClr val="tx1">
                    <a:lumMod val="50000"/>
                    <a:lumOff val="50000"/>
                  </a:schemeClr>
                </a:solidFill>
                <a:latin typeface="+mj-lt"/>
              </a:defRPr>
            </a:lvl1pPr>
          </a:lstStyle>
          <a:p>
            <a:fld id="{19B51A1E-902D-48AF-9020-955120F399B6}" type="slidenum">
              <a:rPr lang="en-US" noProof="0" smtClean="0"/>
              <a:pPr/>
              <a:t>‹#›</a:t>
            </a:fld>
            <a:endParaRPr lang="en-US" noProof="0" dirty="0"/>
          </a:p>
        </p:txBody>
      </p:sp>
      <p:cxnSp>
        <p:nvCxnSpPr>
          <p:cNvPr id="12" name="Straight Connector 11">
            <a:extLst>
              <a:ext uri="{FF2B5EF4-FFF2-40B4-BE49-F238E27FC236}">
                <a16:creationId xmlns:a16="http://schemas.microsoft.com/office/drawing/2014/main" id="{227520FF-02C3-4FC8-9DD4-6FD4DAE01FE9}"/>
              </a:ext>
            </a:extLst>
          </p:cNvPr>
          <p:cNvCxnSpPr>
            <a:cxnSpLocks/>
          </p:cNvCxnSpPr>
          <p:nvPr userDrawn="1"/>
        </p:nvCxnSpPr>
        <p:spPr>
          <a:xfrm>
            <a:off x="11408062" y="6780192"/>
            <a:ext cx="54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D948D9BA-F531-48FF-BE31-0248EF5CC454}"/>
              </a:ext>
            </a:extLst>
          </p:cNvPr>
          <p:cNvSpPr/>
          <p:nvPr userDrawn="1"/>
        </p:nvSpPr>
        <p:spPr>
          <a:xfrm>
            <a:off x="0" y="6780458"/>
            <a:ext cx="11232000" cy="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50" r:id="rId10"/>
    <p:sldLayoutId id="2147483652" r:id="rId11"/>
    <p:sldLayoutId id="2147483667" r:id="rId12"/>
    <p:sldLayoutId id="2147483668" r:id="rId13"/>
    <p:sldLayoutId id="2147483669" r:id="rId14"/>
    <p:sldLayoutId id="2147483670" r:id="rId15"/>
    <p:sldLayoutId id="2147483671" r:id="rId16"/>
    <p:sldLayoutId id="2147483672" r:id="rId17"/>
    <p:sldLayoutId id="2147483673" r:id="rId18"/>
    <p:sldLayoutId id="2147483656" r:id="rId19"/>
    <p:sldLayoutId id="2147483657" r:id="rId20"/>
    <p:sldLayoutId id="2147483653" r:id="rId21"/>
    <p:sldLayoutId id="2147483654" r:id="rId22"/>
    <p:sldLayoutId id="2147483679" r:id="rId23"/>
    <p:sldLayoutId id="2147483655" r:id="rId24"/>
    <p:sldLayoutId id="2147483674" r:id="rId25"/>
    <p:sldLayoutId id="2147483675" r:id="rId26"/>
    <p:sldLayoutId id="2147483676" r:id="rId27"/>
    <p:sldLayoutId id="2147483677" r:id="rId28"/>
    <p:sldLayoutId id="2147483678" r:id="rId29"/>
  </p:sldLayoutIdLst>
  <p:hf hdr="0" dt="0"/>
  <p:txStyles>
    <p:titleStyle>
      <a:lvl1pPr algn="l" defTabSz="914400" rtl="0" eaLnBrk="1" latinLnBrk="0" hangingPunct="1">
        <a:lnSpc>
          <a:spcPct val="90000"/>
        </a:lnSpc>
        <a:spcBef>
          <a:spcPct val="0"/>
        </a:spcBef>
        <a:buNone/>
        <a:defRPr sz="3200" kern="1200" spc="-100" baseline="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hyperlink" Target="http://commons.wikimedia.org/wiki/File:Yamaha_OX10A_engine_rear.jpg" TargetMode="External"/><Relationship Id="rId3" Type="http://schemas.microsoft.com/office/2007/relationships/hdphoto" Target="../media/hdphoto1.wdp"/><Relationship Id="rId7" Type="http://schemas.openxmlformats.org/officeDocument/2006/relationships/hyperlink" Target="http://ambientebio.it/lombardia-avvelenata-scoperta-discarica-di-rifiuti-tossici-provenienti-da-australia-e-paesi-dellest/" TargetMode="External"/><Relationship Id="rId12" Type="http://schemas.microsoft.com/office/2007/relationships/hdphoto" Target="../media/hdphoto4.wdp"/><Relationship Id="rId2" Type="http://schemas.openxmlformats.org/officeDocument/2006/relationships/image" Target="../media/image5.png"/><Relationship Id="rId16" Type="http://schemas.openxmlformats.org/officeDocument/2006/relationships/hyperlink" Target="https://goodiedesign.deviantart.com/art/Lancer-Evo-86016582" TargetMode="External"/><Relationship Id="rId1" Type="http://schemas.openxmlformats.org/officeDocument/2006/relationships/slideLayout" Target="../slideLayouts/slideLayout5.xml"/><Relationship Id="rId6" Type="http://schemas.microsoft.com/office/2007/relationships/hdphoto" Target="../media/hdphoto2.wdp"/><Relationship Id="rId11" Type="http://schemas.openxmlformats.org/officeDocument/2006/relationships/image" Target="../media/image8.png"/><Relationship Id="rId5" Type="http://schemas.openxmlformats.org/officeDocument/2006/relationships/image" Target="../media/image6.png"/><Relationship Id="rId15" Type="http://schemas.microsoft.com/office/2007/relationships/hdphoto" Target="../media/hdphoto5.wdp"/><Relationship Id="rId10" Type="http://schemas.openxmlformats.org/officeDocument/2006/relationships/hyperlink" Target="http://aem.cast.org/navigating/selection.html" TargetMode="External"/><Relationship Id="rId4" Type="http://schemas.openxmlformats.org/officeDocument/2006/relationships/hyperlink" Target="https://www.flickr.com/photos/75279887@N05/6914441342" TargetMode="External"/><Relationship Id="rId9" Type="http://schemas.microsoft.com/office/2007/relationships/hdphoto" Target="../media/hdphoto3.wdp"/><Relationship Id="rId1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Triangular design of building up close">
            <a:extLst>
              <a:ext uri="{FF2B5EF4-FFF2-40B4-BE49-F238E27FC236}">
                <a16:creationId xmlns:a16="http://schemas.microsoft.com/office/drawing/2014/main" id="{2EC3AED0-517E-41C1-9ECD-ABB0A850496D}"/>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22" name="Title 21">
            <a:extLst>
              <a:ext uri="{FF2B5EF4-FFF2-40B4-BE49-F238E27FC236}">
                <a16:creationId xmlns:a16="http://schemas.microsoft.com/office/drawing/2014/main" id="{BA160141-042F-4099-856C-C1D62E0FF551}"/>
              </a:ext>
            </a:extLst>
          </p:cNvPr>
          <p:cNvSpPr>
            <a:spLocks noGrp="1"/>
          </p:cNvSpPr>
          <p:nvPr>
            <p:ph type="ctrTitle"/>
          </p:nvPr>
        </p:nvSpPr>
        <p:spPr/>
        <p:txBody>
          <a:bodyPr/>
          <a:lstStyle/>
          <a:p>
            <a:r>
              <a:rPr lang="en-US" dirty="0"/>
              <a:t>Final Project Presentation</a:t>
            </a:r>
          </a:p>
        </p:txBody>
      </p:sp>
      <p:sp>
        <p:nvSpPr>
          <p:cNvPr id="23" name="Subtitle 22">
            <a:extLst>
              <a:ext uri="{FF2B5EF4-FFF2-40B4-BE49-F238E27FC236}">
                <a16:creationId xmlns:a16="http://schemas.microsoft.com/office/drawing/2014/main" id="{212BE0C8-3274-44C1-93C2-9347988BD0FF}"/>
              </a:ext>
            </a:extLst>
          </p:cNvPr>
          <p:cNvSpPr>
            <a:spLocks noGrp="1"/>
          </p:cNvSpPr>
          <p:nvPr>
            <p:ph type="subTitle" idx="1"/>
          </p:nvPr>
        </p:nvSpPr>
        <p:spPr/>
        <p:txBody>
          <a:bodyPr/>
          <a:lstStyle/>
          <a:p>
            <a:r>
              <a:rPr lang="en-US" dirty="0"/>
              <a:t>Raveesh Soni, Mukesh Pant, Jose Ferreira</a:t>
            </a:r>
            <a:endParaRPr lang="en-US" noProof="1"/>
          </a:p>
        </p:txBody>
      </p:sp>
      <p:sp>
        <p:nvSpPr>
          <p:cNvPr id="7" name="Rectangle 6">
            <a:extLst>
              <a:ext uri="{FF2B5EF4-FFF2-40B4-BE49-F238E27FC236}">
                <a16:creationId xmlns:a16="http://schemas.microsoft.com/office/drawing/2014/main" id="{432C84AD-44F1-45D1-9F68-3FDC756E5C73}"/>
              </a:ext>
              <a:ext uri="{C183D7F6-B498-43B3-948B-1728B52AA6E4}">
                <adec:decorative xmlns:adec="http://schemas.microsoft.com/office/drawing/2017/decorative" val="1"/>
              </a:ext>
            </a:extLst>
          </p:cNvPr>
          <p:cNvSpPr/>
          <p:nvPr/>
        </p:nvSpPr>
        <p:spPr>
          <a:xfrm>
            <a:off x="408650" y="3386488"/>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8442E937-7F5A-4CF2-98BD-C9CF5F2B4DDE}"/>
              </a:ext>
              <a:ext uri="{C183D7F6-B498-43B3-948B-1728B52AA6E4}">
                <adec:decorative xmlns:adec="http://schemas.microsoft.com/office/drawing/2017/decorative" val="1"/>
              </a:ext>
            </a:extLst>
          </p:cNvPr>
          <p:cNvSpPr/>
          <p:nvPr/>
        </p:nvSpPr>
        <p:spPr>
          <a:xfrm flipV="1">
            <a:off x="408650" y="404285"/>
            <a:ext cx="4330700" cy="182434"/>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Lst>
            <a:ahLst/>
            <a:cxnLst>
              <a:cxn ang="0">
                <a:pos x="connsiteX0" y="connsiteY0"/>
              </a:cxn>
              <a:cxn ang="0">
                <a:pos x="connsiteX1" y="connsiteY1"/>
              </a:cxn>
              <a:cxn ang="0">
                <a:pos x="connsiteX2" y="connsiteY2"/>
              </a:cxn>
              <a:cxn ang="0">
                <a:pos x="connsiteX3" y="connsiteY3"/>
              </a:cxn>
            </a:cxnLst>
            <a:rect l="l" t="t" r="r" b="b"/>
            <a:pathLst>
              <a:path w="4330700" h="588834">
                <a:moveTo>
                  <a:pt x="4330700" y="0"/>
                </a:moveTo>
                <a:lnTo>
                  <a:pt x="4330700" y="588834"/>
                </a:lnTo>
                <a:lnTo>
                  <a:pt x="0" y="588834"/>
                </a:lnTo>
                <a:lnTo>
                  <a:pt x="0" y="0"/>
                </a:lnTo>
              </a:path>
            </a:pathLst>
          </a:cu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descr="Logo Placeholder">
            <a:extLst>
              <a:ext uri="{FF2B5EF4-FFF2-40B4-BE49-F238E27FC236}">
                <a16:creationId xmlns:a16="http://schemas.microsoft.com/office/drawing/2014/main" id="{2B0A6754-78E8-472A-ADF4-F2A5E72C6FD7}"/>
              </a:ext>
            </a:extLst>
          </p:cNvPr>
          <p:cNvGrpSpPr/>
          <p:nvPr/>
        </p:nvGrpSpPr>
        <p:grpSpPr>
          <a:xfrm>
            <a:off x="513116" y="2970078"/>
            <a:ext cx="2173095" cy="523220"/>
            <a:chOff x="1985170" y="1950690"/>
            <a:chExt cx="2173095" cy="523220"/>
          </a:xfrm>
        </p:grpSpPr>
        <p:sp>
          <p:nvSpPr>
            <p:cNvPr id="14" name="Rectangle 13">
              <a:extLst>
                <a:ext uri="{FF2B5EF4-FFF2-40B4-BE49-F238E27FC236}">
                  <a16:creationId xmlns:a16="http://schemas.microsoft.com/office/drawing/2014/main" id="{E36EBC7D-08FC-42D1-B92F-C0111D5DAF0C}"/>
                </a:ext>
              </a:extLst>
            </p:cNvPr>
            <p:cNvSpPr/>
            <p:nvPr/>
          </p:nvSpPr>
          <p:spPr>
            <a:xfrm>
              <a:off x="1985170" y="1950690"/>
              <a:ext cx="2173095" cy="523220"/>
            </a:xfrm>
            <a:prstGeom prst="rect">
              <a:avLst/>
            </a:prstGeom>
            <a:solidFill>
              <a:schemeClr val="tx1"/>
            </a:solidFill>
          </p:spPr>
          <p:txBody>
            <a:bodyPr wrap="none" anchor="ctr">
              <a:noAutofit/>
            </a:bodyPr>
            <a:lstStyle/>
            <a:p>
              <a:pPr algn="ctr"/>
              <a:r>
                <a:rPr lang="en-US" sz="2000" b="1" dirty="0">
                  <a:solidFill>
                    <a:schemeClr val="bg1"/>
                  </a:solidFill>
                  <a:latin typeface="+mj-lt"/>
                </a:rPr>
                <a:t>MTH-9899</a:t>
              </a:r>
              <a:endParaRPr lang="en-US" sz="2000" dirty="0">
                <a:solidFill>
                  <a:schemeClr val="bg1"/>
                </a:solidFill>
                <a:latin typeface="+mj-lt"/>
              </a:endParaRPr>
            </a:p>
          </p:txBody>
        </p:sp>
        <p:sp>
          <p:nvSpPr>
            <p:cNvPr id="15" name="Rectangle 6">
              <a:extLst>
                <a:ext uri="{FF2B5EF4-FFF2-40B4-BE49-F238E27FC236}">
                  <a16:creationId xmlns:a16="http://schemas.microsoft.com/office/drawing/2014/main" id="{88903EC9-18A6-4F29-8E69-06A5BAD6090F}"/>
                </a:ext>
              </a:extLst>
            </p:cNvPr>
            <p:cNvSpPr/>
            <p:nvPr/>
          </p:nvSpPr>
          <p:spPr>
            <a:xfrm flipV="1">
              <a:off x="2087087" y="2034539"/>
              <a:ext cx="203115" cy="177761"/>
            </a:xfrm>
            <a:custGeom>
              <a:avLst/>
              <a:gdLst>
                <a:gd name="connsiteX0" fmla="*/ 0 w 4330700"/>
                <a:gd name="connsiteY0" fmla="*/ 0 h 588834"/>
                <a:gd name="connsiteX1" fmla="*/ 4330700 w 4330700"/>
                <a:gd name="connsiteY1" fmla="*/ 0 h 588834"/>
                <a:gd name="connsiteX2" fmla="*/ 4330700 w 4330700"/>
                <a:gd name="connsiteY2" fmla="*/ 588834 h 588834"/>
                <a:gd name="connsiteX3" fmla="*/ 0 w 4330700"/>
                <a:gd name="connsiteY3" fmla="*/ 588834 h 588834"/>
                <a:gd name="connsiteX4" fmla="*/ 0 w 4330700"/>
                <a:gd name="connsiteY4" fmla="*/ 0 h 588834"/>
                <a:gd name="connsiteX0" fmla="*/ 4330700 w 4422140"/>
                <a:gd name="connsiteY0" fmla="*/ 0 h 588834"/>
                <a:gd name="connsiteX1" fmla="*/ 4330700 w 4422140"/>
                <a:gd name="connsiteY1" fmla="*/ 588834 h 588834"/>
                <a:gd name="connsiteX2" fmla="*/ 0 w 4422140"/>
                <a:gd name="connsiteY2" fmla="*/ 588834 h 588834"/>
                <a:gd name="connsiteX3" fmla="*/ 0 w 4422140"/>
                <a:gd name="connsiteY3" fmla="*/ 0 h 588834"/>
                <a:gd name="connsiteX4" fmla="*/ 4422140 w 4422140"/>
                <a:gd name="connsiteY4" fmla="*/ 91440 h 588834"/>
                <a:gd name="connsiteX0" fmla="*/ 4330700 w 4330700"/>
                <a:gd name="connsiteY0" fmla="*/ 0 h 588834"/>
                <a:gd name="connsiteX1" fmla="*/ 4330700 w 4330700"/>
                <a:gd name="connsiteY1" fmla="*/ 588834 h 588834"/>
                <a:gd name="connsiteX2" fmla="*/ 0 w 4330700"/>
                <a:gd name="connsiteY2" fmla="*/ 588834 h 588834"/>
                <a:gd name="connsiteX3" fmla="*/ 0 w 4330700"/>
                <a:gd name="connsiteY3" fmla="*/ 0 h 588834"/>
                <a:gd name="connsiteX0" fmla="*/ 4330700 w 4330700"/>
                <a:gd name="connsiteY0" fmla="*/ 588834 h 588834"/>
                <a:gd name="connsiteX1" fmla="*/ 0 w 4330700"/>
                <a:gd name="connsiteY1" fmla="*/ 588834 h 588834"/>
                <a:gd name="connsiteX2" fmla="*/ 0 w 4330700"/>
                <a:gd name="connsiteY2" fmla="*/ 0 h 588834"/>
                <a:gd name="connsiteX0" fmla="*/ 550806 w 550806"/>
                <a:gd name="connsiteY0" fmla="*/ 588834 h 588834"/>
                <a:gd name="connsiteX1" fmla="*/ 0 w 550806"/>
                <a:gd name="connsiteY1" fmla="*/ 588834 h 588834"/>
                <a:gd name="connsiteX2" fmla="*/ 0 w 550806"/>
                <a:gd name="connsiteY2" fmla="*/ 0 h 588834"/>
              </a:gdLst>
              <a:ahLst/>
              <a:cxnLst>
                <a:cxn ang="0">
                  <a:pos x="connsiteX0" y="connsiteY0"/>
                </a:cxn>
                <a:cxn ang="0">
                  <a:pos x="connsiteX1" y="connsiteY1"/>
                </a:cxn>
                <a:cxn ang="0">
                  <a:pos x="connsiteX2" y="connsiteY2"/>
                </a:cxn>
              </a:cxnLst>
              <a:rect l="l" t="t" r="r" b="b"/>
              <a:pathLst>
                <a:path w="550806" h="588834">
                  <a:moveTo>
                    <a:pt x="550806" y="588834"/>
                  </a:moveTo>
                  <a:lnTo>
                    <a:pt x="0" y="588834"/>
                  </a:lnTo>
                  <a:lnTo>
                    <a:pt x="0" y="0"/>
                  </a:lnTo>
                </a:path>
              </a:pathLst>
            </a:cu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96619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Model Selection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10</a:t>
            </a:fld>
            <a:endParaRPr lang="en-US" dirty="0"/>
          </a:p>
        </p:txBody>
      </p:sp>
    </p:spTree>
    <p:extLst>
      <p:ext uri="{BB962C8B-B14F-4D97-AF65-F5344CB8AC3E}">
        <p14:creationId xmlns:p14="http://schemas.microsoft.com/office/powerpoint/2010/main" val="1617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Parameter Tuning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11</a:t>
            </a:fld>
            <a:endParaRPr lang="en-US" dirty="0"/>
          </a:p>
        </p:txBody>
      </p:sp>
    </p:spTree>
    <p:extLst>
      <p:ext uri="{BB962C8B-B14F-4D97-AF65-F5344CB8AC3E}">
        <p14:creationId xmlns:p14="http://schemas.microsoft.com/office/powerpoint/2010/main" val="3399948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Up close image of architect books on a bookshelf">
            <a:extLst>
              <a:ext uri="{FF2B5EF4-FFF2-40B4-BE49-F238E27FC236}">
                <a16:creationId xmlns:a16="http://schemas.microsoft.com/office/drawing/2014/main" id="{C96DDC1B-725A-4E23-998D-39DB95C7FF90}"/>
              </a:ext>
            </a:extLst>
          </p:cNvPr>
          <p:cNvPicPr>
            <a:picLocks noGrp="1" noChangeAspect="1"/>
          </p:cNvPicPr>
          <p:nvPr>
            <p:ph type="pic" sz="quarter" idx="13"/>
          </p:nvPr>
        </p:nvPicPr>
        <p:blipFill>
          <a:blip r:embed="rId2">
            <a:extLst>
              <a:ext uri="{28A0092B-C50C-407E-A947-70E740481C1C}">
                <a14:useLocalDpi xmlns:a14="http://schemas.microsoft.com/office/drawing/2010/main"/>
              </a:ext>
            </a:extLst>
          </a:blip>
          <a:stretch>
            <a:fillRect/>
          </a:stretch>
        </p:blipFill>
        <p:spPr>
          <a:xfrm>
            <a:off x="0" y="687"/>
            <a:ext cx="12192000" cy="6777425"/>
          </a:xfrm>
        </p:spPr>
      </p:pic>
      <p:sp>
        <p:nvSpPr>
          <p:cNvPr id="3" name="Title 2">
            <a:extLst>
              <a:ext uri="{FF2B5EF4-FFF2-40B4-BE49-F238E27FC236}">
                <a16:creationId xmlns:a16="http://schemas.microsoft.com/office/drawing/2014/main" id="{3ACC8C05-26AA-41E5-B8C0-527F289A1900}"/>
              </a:ext>
            </a:extLst>
          </p:cNvPr>
          <p:cNvSpPr>
            <a:spLocks noGrp="1"/>
          </p:cNvSpPr>
          <p:nvPr>
            <p:ph type="ctrTitle"/>
          </p:nvPr>
        </p:nvSpPr>
        <p:spPr>
          <a:xfrm>
            <a:off x="144000" y="167951"/>
            <a:ext cx="5883576" cy="6456049"/>
          </a:xfrm>
        </p:spPr>
        <p:txBody>
          <a:bodyPr/>
          <a:lstStyle/>
          <a:p>
            <a:r>
              <a:rPr lang="en-US" dirty="0"/>
              <a:t>Thank You</a:t>
            </a:r>
          </a:p>
        </p:txBody>
      </p:sp>
    </p:spTree>
    <p:extLst>
      <p:ext uri="{BB962C8B-B14F-4D97-AF65-F5344CB8AC3E}">
        <p14:creationId xmlns:p14="http://schemas.microsoft.com/office/powerpoint/2010/main" val="3257047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Overview: Problem Description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a:xfrm>
            <a:off x="431800" y="1008000"/>
            <a:ext cx="11339513" cy="365125"/>
          </a:xfrm>
        </p:spPr>
        <p:txBody>
          <a:bodyPr/>
          <a:lstStyle/>
          <a:p>
            <a:endParaRPr lang="en-US" dirty="0"/>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698172"/>
            <a:ext cx="5573486" cy="4011450"/>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2</a:t>
            </a:fld>
            <a:endParaRPr lang="en-US" dirty="0"/>
          </a:p>
        </p:txBody>
      </p:sp>
    </p:spTree>
    <p:extLst>
      <p:ext uri="{BB962C8B-B14F-4D97-AF65-F5344CB8AC3E}">
        <p14:creationId xmlns:p14="http://schemas.microsoft.com/office/powerpoint/2010/main" val="1414414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DA9A6-0313-4B4F-8298-49E833455C17}"/>
              </a:ext>
            </a:extLst>
          </p:cNvPr>
          <p:cNvSpPr>
            <a:spLocks noGrp="1"/>
          </p:cNvSpPr>
          <p:nvPr>
            <p:ph type="title"/>
          </p:nvPr>
        </p:nvSpPr>
        <p:spPr/>
        <p:txBody>
          <a:bodyPr/>
          <a:lstStyle/>
          <a:p>
            <a:r>
              <a:rPr lang="en-US" dirty="0"/>
              <a:t>Overview: Our Approach </a:t>
            </a:r>
          </a:p>
        </p:txBody>
      </p:sp>
      <p:pic>
        <p:nvPicPr>
          <p:cNvPr id="26" name="Picture Placeholder 25">
            <a:extLst>
              <a:ext uri="{FF2B5EF4-FFF2-40B4-BE49-F238E27FC236}">
                <a16:creationId xmlns:a16="http://schemas.microsoft.com/office/drawing/2014/main" id="{EDFCE70F-39B6-4AB4-9E2B-13682787A137}"/>
              </a:ext>
            </a:extLst>
          </p:cNvPr>
          <p:cNvPicPr>
            <a:picLocks noGrp="1" noChangeAspect="1"/>
          </p:cNvPicPr>
          <p:nvPr>
            <p:ph type="pic" sz="quarter" idx="41"/>
          </p:nvPr>
        </p:nvPicPr>
        <p:blipFill>
          <a:blip r:embed="rId2">
            <a:extLst>
              <a:ext uri="{BEBA8EAE-BF5A-486C-A8C5-ECC9F3942E4B}">
                <a14:imgProps xmlns:a14="http://schemas.microsoft.com/office/drawing/2010/main">
                  <a14:imgLayer r:embed="rId3">
                    <a14:imgEffect>
                      <a14:saturation sat="33000"/>
                    </a14:imgEffect>
                  </a14:imgLayer>
                </a14:imgProps>
              </a:ext>
              <a:ext uri="{837473B0-CC2E-450A-ABE3-18F120FF3D39}">
                <a1611:picAttrSrcUrl xmlns:a1611="http://schemas.microsoft.com/office/drawing/2016/11/main" r:id="rId4"/>
              </a:ext>
            </a:extLst>
          </a:blip>
          <a:stretch>
            <a:fillRect/>
          </a:stretch>
        </p:blipFill>
        <p:spPr>
          <a:xfrm>
            <a:off x="683799" y="1981485"/>
            <a:ext cx="1475999" cy="1447515"/>
          </a:xfrm>
        </p:spPr>
      </p:pic>
      <p:sp>
        <p:nvSpPr>
          <p:cNvPr id="5" name="Text Placeholder 4">
            <a:extLst>
              <a:ext uri="{FF2B5EF4-FFF2-40B4-BE49-F238E27FC236}">
                <a16:creationId xmlns:a16="http://schemas.microsoft.com/office/drawing/2014/main" id="{18C9B008-144F-4910-A6A8-BEA680207058}"/>
              </a:ext>
            </a:extLst>
          </p:cNvPr>
          <p:cNvSpPr>
            <a:spLocks noGrp="1"/>
          </p:cNvSpPr>
          <p:nvPr>
            <p:ph type="body" sz="quarter" idx="17"/>
          </p:nvPr>
        </p:nvSpPr>
        <p:spPr/>
        <p:txBody>
          <a:bodyPr/>
          <a:lstStyle/>
          <a:p>
            <a:r>
              <a:rPr lang="en-US" dirty="0"/>
              <a:t>Data Analysis</a:t>
            </a:r>
          </a:p>
        </p:txBody>
      </p:sp>
      <p:sp>
        <p:nvSpPr>
          <p:cNvPr id="6" name="Text Placeholder 5">
            <a:extLst>
              <a:ext uri="{FF2B5EF4-FFF2-40B4-BE49-F238E27FC236}">
                <a16:creationId xmlns:a16="http://schemas.microsoft.com/office/drawing/2014/main" id="{D720270B-0AD0-4BF8-8773-151D80729B20}"/>
              </a:ext>
            </a:extLst>
          </p:cNvPr>
          <p:cNvSpPr>
            <a:spLocks noGrp="1"/>
          </p:cNvSpPr>
          <p:nvPr>
            <p:ph type="body" sz="quarter" idx="18"/>
          </p:nvPr>
        </p:nvSpPr>
        <p:spPr>
          <a:xfrm>
            <a:off x="431800" y="4605832"/>
            <a:ext cx="1980000" cy="720000"/>
          </a:xfrm>
        </p:spPr>
        <p:txBody>
          <a:bodyPr/>
          <a:lstStyle/>
          <a:p>
            <a:pPr marL="285750" indent="-285750" algn="l">
              <a:buFont typeface="Arial" panose="020B0604020202020204" pitchFamily="34" charset="0"/>
              <a:buChar char="•"/>
            </a:pPr>
            <a:r>
              <a:rPr lang="en-US" dirty="0"/>
              <a:t>Split by security</a:t>
            </a:r>
          </a:p>
          <a:p>
            <a:pPr marL="285750" indent="-285750" algn="l">
              <a:buFont typeface="Arial" panose="020B0604020202020204" pitchFamily="34" charset="0"/>
              <a:buChar char="•"/>
            </a:pPr>
            <a:r>
              <a:rPr lang="en-US" dirty="0"/>
              <a:t>K-means clustering</a:t>
            </a:r>
          </a:p>
        </p:txBody>
      </p:sp>
      <p:pic>
        <p:nvPicPr>
          <p:cNvPr id="28" name="Picture Placeholder 27">
            <a:extLst>
              <a:ext uri="{FF2B5EF4-FFF2-40B4-BE49-F238E27FC236}">
                <a16:creationId xmlns:a16="http://schemas.microsoft.com/office/drawing/2014/main" id="{59CF1C61-6CBB-44C0-9851-9402710E17E5}"/>
              </a:ext>
            </a:extLst>
          </p:cNvPr>
          <p:cNvPicPr>
            <a:picLocks noGrp="1" noChangeAspect="1"/>
          </p:cNvPicPr>
          <p:nvPr>
            <p:ph type="pic" sz="quarter" idx="42"/>
          </p:nvPr>
        </p:nvPicPr>
        <p:blipFill>
          <a:blip r:embed="rId5">
            <a:extLst>
              <a:ext uri="{BEBA8EAE-BF5A-486C-A8C5-ECC9F3942E4B}">
                <a14:imgProps xmlns:a14="http://schemas.microsoft.com/office/drawing/2010/main">
                  <a14:imgLayer r:embed="rId6">
                    <a14:imgEffect>
                      <a14:saturation sat="33000"/>
                    </a14:imgEffect>
                  </a14:imgLayer>
                </a14:imgProps>
              </a:ext>
              <a:ext uri="{837473B0-CC2E-450A-ABE3-18F120FF3D39}">
                <a1611:picAttrSrcUrl xmlns:a1611="http://schemas.microsoft.com/office/drawing/2016/11/main" r:id="rId7"/>
              </a:ext>
            </a:extLst>
          </a:blip>
          <a:stretch>
            <a:fillRect/>
          </a:stretch>
        </p:blipFill>
        <p:spPr>
          <a:xfrm>
            <a:off x="3023850" y="1981485"/>
            <a:ext cx="1476000" cy="1475998"/>
          </a:xfrm>
        </p:spPr>
      </p:pic>
      <p:sp>
        <p:nvSpPr>
          <p:cNvPr id="7" name="Text Placeholder 6">
            <a:extLst>
              <a:ext uri="{FF2B5EF4-FFF2-40B4-BE49-F238E27FC236}">
                <a16:creationId xmlns:a16="http://schemas.microsoft.com/office/drawing/2014/main" id="{AD21558F-5D14-474B-8899-E6F5062B1D85}"/>
              </a:ext>
            </a:extLst>
          </p:cNvPr>
          <p:cNvSpPr>
            <a:spLocks noGrp="1"/>
          </p:cNvSpPr>
          <p:nvPr>
            <p:ph type="body" sz="quarter" idx="33"/>
          </p:nvPr>
        </p:nvSpPr>
        <p:spPr/>
        <p:txBody>
          <a:bodyPr/>
          <a:lstStyle/>
          <a:p>
            <a:r>
              <a:rPr lang="en-US" dirty="0"/>
              <a:t>Data Cleaning</a:t>
            </a:r>
          </a:p>
        </p:txBody>
      </p:sp>
      <p:sp>
        <p:nvSpPr>
          <p:cNvPr id="8" name="Text Placeholder 7">
            <a:extLst>
              <a:ext uri="{FF2B5EF4-FFF2-40B4-BE49-F238E27FC236}">
                <a16:creationId xmlns:a16="http://schemas.microsoft.com/office/drawing/2014/main" id="{665B2B69-8014-4202-9B08-617A62F852DC}"/>
              </a:ext>
            </a:extLst>
          </p:cNvPr>
          <p:cNvSpPr>
            <a:spLocks noGrp="1"/>
          </p:cNvSpPr>
          <p:nvPr>
            <p:ph type="body" sz="quarter" idx="34"/>
          </p:nvPr>
        </p:nvSpPr>
        <p:spPr>
          <a:xfrm>
            <a:off x="2771850" y="4605832"/>
            <a:ext cx="1980000" cy="720000"/>
          </a:xfrm>
        </p:spPr>
        <p:txBody>
          <a:bodyPr/>
          <a:lstStyle/>
          <a:p>
            <a:pPr marL="285750" indent="-285750" algn="l">
              <a:buFont typeface="Arial" panose="020B0604020202020204" pitchFamily="34" charset="0"/>
              <a:buChar char="•"/>
            </a:pPr>
            <a:r>
              <a:rPr lang="en-US" dirty="0"/>
              <a:t>Discard incomplete data </a:t>
            </a:r>
          </a:p>
          <a:p>
            <a:pPr marL="285750" indent="-285750" algn="l">
              <a:buFont typeface="Arial" panose="020B0604020202020204" pitchFamily="34" charset="0"/>
              <a:buChar char="•"/>
            </a:pPr>
            <a:r>
              <a:rPr lang="en-US" noProof="1"/>
              <a:t>Fill blanks</a:t>
            </a:r>
          </a:p>
          <a:p>
            <a:pPr marL="285750" indent="-285750" algn="l">
              <a:buFont typeface="Arial" panose="020B0604020202020204" pitchFamily="34" charset="0"/>
              <a:buChar char="•"/>
            </a:pPr>
            <a:endParaRPr lang="en-US" noProof="1"/>
          </a:p>
        </p:txBody>
      </p:sp>
      <p:pic>
        <p:nvPicPr>
          <p:cNvPr id="30" name="Picture Placeholder 29">
            <a:extLst>
              <a:ext uri="{FF2B5EF4-FFF2-40B4-BE49-F238E27FC236}">
                <a16:creationId xmlns:a16="http://schemas.microsoft.com/office/drawing/2014/main" id="{D62E427A-7CC1-4C88-89A9-DAE587B9D83F}"/>
              </a:ext>
            </a:extLst>
          </p:cNvPr>
          <p:cNvPicPr>
            <a:picLocks noGrp="1" noChangeAspect="1"/>
          </p:cNvPicPr>
          <p:nvPr>
            <p:ph type="pic" sz="quarter" idx="43"/>
          </p:nvPr>
        </p:nvPicPr>
        <p:blipFill>
          <a:blip r:embed="rId8">
            <a:extLst>
              <a:ext uri="{BEBA8EAE-BF5A-486C-A8C5-ECC9F3942E4B}">
                <a14:imgProps xmlns:a14="http://schemas.microsoft.com/office/drawing/2010/main">
                  <a14:imgLayer r:embed="rId9">
                    <a14:imgEffect>
                      <a14:saturation sat="33000"/>
                    </a14:imgEffect>
                  </a14:imgLayer>
                </a14:imgProps>
              </a:ext>
              <a:ext uri="{837473B0-CC2E-450A-ABE3-18F120FF3D39}">
                <a1611:picAttrSrcUrl xmlns:a1611="http://schemas.microsoft.com/office/drawing/2016/11/main" r:id="rId10"/>
              </a:ext>
            </a:extLst>
          </a:blip>
          <a:stretch>
            <a:fillRect/>
          </a:stretch>
        </p:blipFill>
        <p:spPr>
          <a:xfrm>
            <a:off x="5363901" y="1981485"/>
            <a:ext cx="1475999" cy="1475997"/>
          </a:xfrm>
        </p:spPr>
      </p:pic>
      <p:sp>
        <p:nvSpPr>
          <p:cNvPr id="9" name="Text Placeholder 8">
            <a:extLst>
              <a:ext uri="{FF2B5EF4-FFF2-40B4-BE49-F238E27FC236}">
                <a16:creationId xmlns:a16="http://schemas.microsoft.com/office/drawing/2014/main" id="{4844AD36-3CE8-4453-943C-29B2BFF2E97A}"/>
              </a:ext>
            </a:extLst>
          </p:cNvPr>
          <p:cNvSpPr>
            <a:spLocks noGrp="1"/>
          </p:cNvSpPr>
          <p:nvPr>
            <p:ph type="body" sz="quarter" idx="35"/>
          </p:nvPr>
        </p:nvSpPr>
        <p:spPr/>
        <p:txBody>
          <a:bodyPr/>
          <a:lstStyle/>
          <a:p>
            <a:r>
              <a:rPr lang="en-US" dirty="0"/>
              <a:t>Feature Selection</a:t>
            </a:r>
          </a:p>
        </p:txBody>
      </p:sp>
      <p:sp>
        <p:nvSpPr>
          <p:cNvPr id="10" name="Text Placeholder 9">
            <a:extLst>
              <a:ext uri="{FF2B5EF4-FFF2-40B4-BE49-F238E27FC236}">
                <a16:creationId xmlns:a16="http://schemas.microsoft.com/office/drawing/2014/main" id="{A7B648E6-F551-4626-A621-E2444B18AE69}"/>
              </a:ext>
            </a:extLst>
          </p:cNvPr>
          <p:cNvSpPr>
            <a:spLocks noGrp="1"/>
          </p:cNvSpPr>
          <p:nvPr>
            <p:ph type="body" sz="quarter" idx="36"/>
          </p:nvPr>
        </p:nvSpPr>
        <p:spPr>
          <a:xfrm>
            <a:off x="5111900" y="4605831"/>
            <a:ext cx="1980000" cy="1607789"/>
          </a:xfrm>
        </p:spPr>
        <p:txBody>
          <a:bodyPr/>
          <a:lstStyle/>
          <a:p>
            <a:pPr marL="285750" indent="-285750" algn="l">
              <a:buFont typeface="Arial" panose="020B0604020202020204" pitchFamily="34" charset="0"/>
              <a:buChar char="•"/>
            </a:pPr>
            <a:r>
              <a:rPr lang="en-US" dirty="0"/>
              <a:t>Stationarity and fractional differentiation</a:t>
            </a:r>
          </a:p>
          <a:p>
            <a:pPr marL="285750" indent="-285750" algn="l">
              <a:buFont typeface="Arial" panose="020B0604020202020204" pitchFamily="34" charset="0"/>
              <a:buChar char="•"/>
            </a:pPr>
            <a:r>
              <a:rPr lang="en-US" dirty="0"/>
              <a:t>Polynomial features</a:t>
            </a:r>
          </a:p>
          <a:p>
            <a:pPr marL="285750" indent="-285750">
              <a:buFont typeface="Arial" panose="020B0604020202020204" pitchFamily="34" charset="0"/>
              <a:buChar char="•"/>
            </a:pPr>
            <a:r>
              <a:rPr lang="en-US" dirty="0"/>
              <a:t>MDA and RFE selection</a:t>
            </a:r>
          </a:p>
          <a:p>
            <a:endParaRPr lang="en-US" noProof="1"/>
          </a:p>
        </p:txBody>
      </p:sp>
      <p:pic>
        <p:nvPicPr>
          <p:cNvPr id="32" name="Picture Placeholder 31">
            <a:extLst>
              <a:ext uri="{FF2B5EF4-FFF2-40B4-BE49-F238E27FC236}">
                <a16:creationId xmlns:a16="http://schemas.microsoft.com/office/drawing/2014/main" id="{A7A47F2D-D684-4AD1-97D9-618D5B2B2F64}"/>
              </a:ext>
            </a:extLst>
          </p:cNvPr>
          <p:cNvPicPr>
            <a:picLocks noGrp="1" noChangeAspect="1"/>
          </p:cNvPicPr>
          <p:nvPr>
            <p:ph type="pic" sz="quarter" idx="44"/>
          </p:nvPr>
        </p:nvPicPr>
        <p:blipFill>
          <a:blip r:embed="rId11">
            <a:extLst>
              <a:ext uri="{BEBA8EAE-BF5A-486C-A8C5-ECC9F3942E4B}">
                <a14:imgProps xmlns:a14="http://schemas.microsoft.com/office/drawing/2010/main">
                  <a14:imgLayer r:embed="rId12">
                    <a14:imgEffect>
                      <a14:saturation sat="33000"/>
                    </a14:imgEffect>
                  </a14:imgLayer>
                </a14:imgProps>
              </a:ext>
              <a:ext uri="{837473B0-CC2E-450A-ABE3-18F120FF3D39}">
                <a1611:picAttrSrcUrl xmlns:a1611="http://schemas.microsoft.com/office/drawing/2016/11/main" r:id="rId13"/>
              </a:ext>
            </a:extLst>
          </a:blip>
          <a:stretch>
            <a:fillRect/>
          </a:stretch>
        </p:blipFill>
        <p:spPr>
          <a:xfrm>
            <a:off x="7703950" y="1981484"/>
            <a:ext cx="1476000" cy="1475997"/>
          </a:xfrm>
        </p:spPr>
      </p:pic>
      <p:sp>
        <p:nvSpPr>
          <p:cNvPr id="11" name="Text Placeholder 10">
            <a:extLst>
              <a:ext uri="{FF2B5EF4-FFF2-40B4-BE49-F238E27FC236}">
                <a16:creationId xmlns:a16="http://schemas.microsoft.com/office/drawing/2014/main" id="{1F60993A-28E1-4723-8C62-E19D80B590D6}"/>
              </a:ext>
            </a:extLst>
          </p:cNvPr>
          <p:cNvSpPr>
            <a:spLocks noGrp="1"/>
          </p:cNvSpPr>
          <p:nvPr>
            <p:ph type="body" sz="quarter" idx="37"/>
          </p:nvPr>
        </p:nvSpPr>
        <p:spPr/>
        <p:txBody>
          <a:bodyPr/>
          <a:lstStyle/>
          <a:p>
            <a:r>
              <a:rPr lang="en-US" dirty="0"/>
              <a:t>Model Selection</a:t>
            </a:r>
          </a:p>
        </p:txBody>
      </p:sp>
      <p:sp>
        <p:nvSpPr>
          <p:cNvPr id="12" name="Text Placeholder 11">
            <a:extLst>
              <a:ext uri="{FF2B5EF4-FFF2-40B4-BE49-F238E27FC236}">
                <a16:creationId xmlns:a16="http://schemas.microsoft.com/office/drawing/2014/main" id="{0D756BA5-5035-45C0-B8DE-2C7BD4E5994D}"/>
              </a:ext>
            </a:extLst>
          </p:cNvPr>
          <p:cNvSpPr>
            <a:spLocks noGrp="1"/>
          </p:cNvSpPr>
          <p:nvPr>
            <p:ph type="body" sz="quarter" idx="38"/>
          </p:nvPr>
        </p:nvSpPr>
        <p:spPr>
          <a:xfrm>
            <a:off x="7451950" y="4605832"/>
            <a:ext cx="1980000" cy="720000"/>
          </a:xfrm>
        </p:spPr>
        <p:txBody>
          <a:bodyPr/>
          <a:lstStyle/>
          <a:p>
            <a:pPr marL="285750" indent="-285750" algn="l">
              <a:buFont typeface="Arial" panose="020B0604020202020204" pitchFamily="34" charset="0"/>
              <a:buChar char="•"/>
            </a:pPr>
            <a:r>
              <a:rPr lang="en-US" dirty="0"/>
              <a:t>Cross-validation</a:t>
            </a:r>
          </a:p>
          <a:p>
            <a:pPr marL="285750" indent="-285750" algn="l">
              <a:buFont typeface="Arial" panose="020B0604020202020204" pitchFamily="34" charset="0"/>
              <a:buChar char="•"/>
            </a:pPr>
            <a:r>
              <a:rPr lang="en-US" noProof="1"/>
              <a:t>Model evaluation</a:t>
            </a:r>
          </a:p>
        </p:txBody>
      </p:sp>
      <p:pic>
        <p:nvPicPr>
          <p:cNvPr id="34" name="Picture Placeholder 33">
            <a:extLst>
              <a:ext uri="{FF2B5EF4-FFF2-40B4-BE49-F238E27FC236}">
                <a16:creationId xmlns:a16="http://schemas.microsoft.com/office/drawing/2014/main" id="{C930C1FA-2B80-4B29-9FEC-4D72DA9A5739}"/>
              </a:ext>
            </a:extLst>
          </p:cNvPr>
          <p:cNvPicPr>
            <a:picLocks noGrp="1" noChangeAspect="1"/>
          </p:cNvPicPr>
          <p:nvPr>
            <p:ph type="pic" sz="quarter" idx="45"/>
          </p:nvPr>
        </p:nvPicPr>
        <p:blipFill>
          <a:blip r:embed="rId14">
            <a:extLst>
              <a:ext uri="{BEBA8EAE-BF5A-486C-A8C5-ECC9F3942E4B}">
                <a14:imgProps xmlns:a14="http://schemas.microsoft.com/office/drawing/2010/main">
                  <a14:imgLayer r:embed="rId15">
                    <a14:imgEffect>
                      <a14:saturation sat="33000"/>
                    </a14:imgEffect>
                  </a14:imgLayer>
                </a14:imgProps>
              </a:ext>
              <a:ext uri="{837473B0-CC2E-450A-ABE3-18F120FF3D39}">
                <a1611:picAttrSrcUrl xmlns:a1611="http://schemas.microsoft.com/office/drawing/2016/11/main" r:id="rId16"/>
              </a:ext>
            </a:extLst>
          </a:blip>
          <a:stretch>
            <a:fillRect/>
          </a:stretch>
        </p:blipFill>
        <p:spPr>
          <a:xfrm>
            <a:off x="10044000" y="1981484"/>
            <a:ext cx="1476000" cy="1475996"/>
          </a:xfrm>
        </p:spPr>
      </p:pic>
      <p:sp>
        <p:nvSpPr>
          <p:cNvPr id="13" name="Text Placeholder 12">
            <a:extLst>
              <a:ext uri="{FF2B5EF4-FFF2-40B4-BE49-F238E27FC236}">
                <a16:creationId xmlns:a16="http://schemas.microsoft.com/office/drawing/2014/main" id="{73E3BDEF-B95D-4AE6-AD68-3C076899F338}"/>
              </a:ext>
            </a:extLst>
          </p:cNvPr>
          <p:cNvSpPr>
            <a:spLocks noGrp="1"/>
          </p:cNvSpPr>
          <p:nvPr>
            <p:ph type="body" sz="quarter" idx="39"/>
          </p:nvPr>
        </p:nvSpPr>
        <p:spPr/>
        <p:txBody>
          <a:bodyPr/>
          <a:lstStyle/>
          <a:p>
            <a:r>
              <a:rPr lang="en-US" dirty="0"/>
              <a:t>Parameter Tuning</a:t>
            </a:r>
          </a:p>
        </p:txBody>
      </p:sp>
      <p:sp>
        <p:nvSpPr>
          <p:cNvPr id="14" name="Text Placeholder 13">
            <a:extLst>
              <a:ext uri="{FF2B5EF4-FFF2-40B4-BE49-F238E27FC236}">
                <a16:creationId xmlns:a16="http://schemas.microsoft.com/office/drawing/2014/main" id="{EA6D8AEB-1A16-43E7-800A-63F473AE24DF}"/>
              </a:ext>
            </a:extLst>
          </p:cNvPr>
          <p:cNvSpPr>
            <a:spLocks noGrp="1"/>
          </p:cNvSpPr>
          <p:nvPr>
            <p:ph type="body" sz="quarter" idx="40"/>
          </p:nvPr>
        </p:nvSpPr>
        <p:spPr>
          <a:xfrm>
            <a:off x="9792000" y="4605832"/>
            <a:ext cx="1980000" cy="720000"/>
          </a:xfrm>
        </p:spPr>
        <p:txBody>
          <a:bodyPr/>
          <a:lstStyle/>
          <a:p>
            <a:pPr marL="285750" indent="-285750" algn="l">
              <a:buFont typeface="Arial" panose="020B0604020202020204" pitchFamily="34" charset="0"/>
              <a:buChar char="•"/>
            </a:pPr>
            <a:r>
              <a:rPr lang="en-US" dirty="0"/>
              <a:t>Grid search</a:t>
            </a:r>
            <a:endParaRPr lang="en-US" noProof="1"/>
          </a:p>
        </p:txBody>
      </p:sp>
      <p:sp>
        <p:nvSpPr>
          <p:cNvPr id="4" name="Slide Number Placeholder 3">
            <a:extLst>
              <a:ext uri="{FF2B5EF4-FFF2-40B4-BE49-F238E27FC236}">
                <a16:creationId xmlns:a16="http://schemas.microsoft.com/office/drawing/2014/main" id="{FCC3E855-9F95-4134-BADA-80F9CB3EA9F0}"/>
              </a:ext>
            </a:extLst>
          </p:cNvPr>
          <p:cNvSpPr>
            <a:spLocks noGrp="1"/>
          </p:cNvSpPr>
          <p:nvPr>
            <p:ph type="sldNum" sz="quarter" idx="11"/>
          </p:nvPr>
        </p:nvSpPr>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28106277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E590C9D-F871-4488-AA30-574728D35F9B}"/>
              </a:ext>
            </a:extLst>
          </p:cNvPr>
          <p:cNvPicPr>
            <a:picLocks noChangeAspect="1"/>
          </p:cNvPicPr>
          <p:nvPr/>
        </p:nvPicPr>
        <p:blipFill>
          <a:blip r:embed="rId2"/>
          <a:stretch>
            <a:fillRect/>
          </a:stretch>
        </p:blipFill>
        <p:spPr>
          <a:xfrm>
            <a:off x="4911545" y="279254"/>
            <a:ext cx="7800000" cy="5850000"/>
          </a:xfrm>
          <a:prstGeom prst="rect">
            <a:avLst/>
          </a:prstGeom>
        </p:spPr>
      </p:pic>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Analysis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4693721"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4</a:t>
            </a:fld>
            <a:endParaRPr lang="en-US" dirty="0"/>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Tree>
    <p:extLst>
      <p:ext uri="{BB962C8B-B14F-4D97-AF65-F5344CB8AC3E}">
        <p14:creationId xmlns:p14="http://schemas.microsoft.com/office/powerpoint/2010/main" val="1234443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Data Cleaning</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215279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Stationarity and Fractional Differentiation</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Preserve memory while ensuring stationarity</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The ‘Vol’ variable is not stationary. A common approach is to use a lagged variable to make it stationary. However, this would remove all memory of previous values. </a:t>
            </a:r>
          </a:p>
          <a:p>
            <a:r>
              <a:rPr lang="en-US" noProof="1"/>
              <a:t>A way to preserve some of the memory is fractional differentiation (see textbook for details).</a:t>
            </a:r>
          </a:p>
          <a:p>
            <a:r>
              <a:rPr lang="en-US" noProof="1"/>
              <a:t>We established the minimum value of the fractional differentiation factor that makes all the ‘Vol’ series per security stationary (determined by the Augmented Dickey-Fuller unit root test) to be 0.7.</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6</a:t>
            </a:fld>
            <a:endParaRPr lang="en-US" dirty="0"/>
          </a:p>
        </p:txBody>
      </p:sp>
      <p:pic>
        <p:nvPicPr>
          <p:cNvPr id="5" name="Picture 4">
            <a:extLst>
              <a:ext uri="{FF2B5EF4-FFF2-40B4-BE49-F238E27FC236}">
                <a16:creationId xmlns:a16="http://schemas.microsoft.com/office/drawing/2014/main" id="{98C7E498-6B71-455C-8263-9487B61B1FA8}"/>
              </a:ext>
            </a:extLst>
          </p:cNvPr>
          <p:cNvPicPr>
            <a:picLocks noChangeAspect="1"/>
          </p:cNvPicPr>
          <p:nvPr/>
        </p:nvPicPr>
        <p:blipFill>
          <a:blip r:embed="rId2"/>
          <a:stretch>
            <a:fillRect/>
          </a:stretch>
        </p:blipFill>
        <p:spPr>
          <a:xfrm>
            <a:off x="6456420" y="3852902"/>
            <a:ext cx="4591386" cy="2909393"/>
          </a:xfrm>
          <a:prstGeom prst="rect">
            <a:avLst/>
          </a:prstGeom>
        </p:spPr>
      </p:pic>
      <p:pic>
        <p:nvPicPr>
          <p:cNvPr id="7" name="Picture 6">
            <a:extLst>
              <a:ext uri="{FF2B5EF4-FFF2-40B4-BE49-F238E27FC236}">
                <a16:creationId xmlns:a16="http://schemas.microsoft.com/office/drawing/2014/main" id="{36B73B00-A678-4602-8B55-5AA29DCDFF07}"/>
              </a:ext>
            </a:extLst>
          </p:cNvPr>
          <p:cNvPicPr>
            <a:picLocks noChangeAspect="1"/>
          </p:cNvPicPr>
          <p:nvPr/>
        </p:nvPicPr>
        <p:blipFill>
          <a:blip r:embed="rId3"/>
          <a:stretch>
            <a:fillRect/>
          </a:stretch>
        </p:blipFill>
        <p:spPr>
          <a:xfrm>
            <a:off x="6456420" y="864000"/>
            <a:ext cx="4591386" cy="2988902"/>
          </a:xfrm>
          <a:prstGeom prst="rect">
            <a:avLst/>
          </a:prstGeom>
        </p:spPr>
      </p:pic>
    </p:spTree>
    <p:extLst>
      <p:ext uri="{BB962C8B-B14F-4D97-AF65-F5344CB8AC3E}">
        <p14:creationId xmlns:p14="http://schemas.microsoft.com/office/powerpoint/2010/main" val="4051660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Polynomial Features</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More power of expression for the estimators</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4" y="1512000"/>
            <a:ext cx="5209711" cy="4975997"/>
          </a:xfrm>
        </p:spPr>
        <p:txBody>
          <a:bodyPr/>
          <a:lstStyle/>
          <a:p>
            <a:r>
              <a:rPr lang="en-US" noProof="1"/>
              <a:t>After analysis of the input variables, we thought a combination of them could be more significant than using them independently.  </a:t>
            </a:r>
          </a:p>
          <a:p>
            <a:r>
              <a:rPr lang="en-US" noProof="1"/>
              <a:t>For instance, variables ‘X3’, ‘X4’ and ‘X6’ seem to represent decay functions starting from an event in the security’s time series. Variable ‘X7’ seems to indicate another type of punctual event in time. Multiplying them with other variables in the dataset can be beneficial.    </a:t>
            </a:r>
          </a:p>
          <a:p>
            <a:r>
              <a:rPr lang="en-US" noProof="1"/>
              <a:t>We included polynomial combinations of second degree in the model and selected the best using feature selection algorithms (to be explained in the following slides). </a:t>
            </a:r>
          </a:p>
          <a:p>
            <a:r>
              <a:rPr lang="en-US" noProof="1"/>
              <a:t>Including the best polynomial combinations increased our R</a:t>
            </a:r>
            <a:r>
              <a:rPr lang="en-US" baseline="30000" noProof="1"/>
              <a:t>2 </a:t>
            </a:r>
            <a:r>
              <a:rPr lang="en-US" noProof="1"/>
              <a:t>scores by approximately 3-5 bps.</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7</a:t>
            </a:fld>
            <a:endParaRPr lang="en-US" dirty="0"/>
          </a:p>
        </p:txBody>
      </p:sp>
      <p:pic>
        <p:nvPicPr>
          <p:cNvPr id="3" name="Picture 2">
            <a:extLst>
              <a:ext uri="{FF2B5EF4-FFF2-40B4-BE49-F238E27FC236}">
                <a16:creationId xmlns:a16="http://schemas.microsoft.com/office/drawing/2014/main" id="{CAECAD69-0A8D-4910-9B49-816EEEE0F470}"/>
              </a:ext>
            </a:extLst>
          </p:cNvPr>
          <p:cNvPicPr>
            <a:picLocks noChangeAspect="1"/>
          </p:cNvPicPr>
          <p:nvPr/>
        </p:nvPicPr>
        <p:blipFill>
          <a:blip r:embed="rId2"/>
          <a:stretch>
            <a:fillRect/>
          </a:stretch>
        </p:blipFill>
        <p:spPr>
          <a:xfrm>
            <a:off x="5628317" y="1007999"/>
            <a:ext cx="3287084" cy="1690887"/>
          </a:xfrm>
          <a:prstGeom prst="rect">
            <a:avLst/>
          </a:prstGeom>
        </p:spPr>
      </p:pic>
      <p:pic>
        <p:nvPicPr>
          <p:cNvPr id="8" name="Picture 7">
            <a:extLst>
              <a:ext uri="{FF2B5EF4-FFF2-40B4-BE49-F238E27FC236}">
                <a16:creationId xmlns:a16="http://schemas.microsoft.com/office/drawing/2014/main" id="{B61D8E96-AFFB-4099-AC30-56EEF62E9386}"/>
              </a:ext>
            </a:extLst>
          </p:cNvPr>
          <p:cNvPicPr>
            <a:picLocks noChangeAspect="1"/>
          </p:cNvPicPr>
          <p:nvPr/>
        </p:nvPicPr>
        <p:blipFill>
          <a:blip r:embed="rId3"/>
          <a:stretch>
            <a:fillRect/>
          </a:stretch>
        </p:blipFill>
        <p:spPr>
          <a:xfrm>
            <a:off x="6310546" y="3109292"/>
            <a:ext cx="5209710" cy="2679892"/>
          </a:xfrm>
          <a:prstGeom prst="rect">
            <a:avLst/>
          </a:prstGeom>
        </p:spPr>
      </p:pic>
      <p:pic>
        <p:nvPicPr>
          <p:cNvPr id="10" name="Picture 9">
            <a:extLst>
              <a:ext uri="{FF2B5EF4-FFF2-40B4-BE49-F238E27FC236}">
                <a16:creationId xmlns:a16="http://schemas.microsoft.com/office/drawing/2014/main" id="{5FD05F67-1238-42EF-8E75-EBF569DA96A8}"/>
              </a:ext>
            </a:extLst>
          </p:cNvPr>
          <p:cNvPicPr>
            <a:picLocks noChangeAspect="1"/>
          </p:cNvPicPr>
          <p:nvPr/>
        </p:nvPicPr>
        <p:blipFill>
          <a:blip r:embed="rId4"/>
          <a:stretch>
            <a:fillRect/>
          </a:stretch>
        </p:blipFill>
        <p:spPr>
          <a:xfrm>
            <a:off x="8904916" y="1368000"/>
            <a:ext cx="3287084" cy="1704919"/>
          </a:xfrm>
          <a:prstGeom prst="rect">
            <a:avLst/>
          </a:prstGeom>
        </p:spPr>
      </p:pic>
    </p:spTree>
    <p:extLst>
      <p:ext uri="{BB962C8B-B14F-4D97-AF65-F5344CB8AC3E}">
        <p14:creationId xmlns:p14="http://schemas.microsoft.com/office/powerpoint/2010/main" val="158354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RFE</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Lorem ipsum dolor sit amet, consectetur adipiscing elit. </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Lorem ipsum </a:t>
            </a:r>
            <a:r>
              <a:rPr lang="en-US" noProof="1"/>
              <a:t>dolor sit amet, consectetur adipiscing elit. </a:t>
            </a:r>
          </a:p>
          <a:p>
            <a:r>
              <a:rPr lang="en-US" noProof="1"/>
              <a:t>Etiam aliquet eu mi quis lacinia. Ut fermentum a magna ut eleifend. Integer convallis suscipit ante eu varius. </a:t>
            </a:r>
          </a:p>
          <a:p>
            <a:r>
              <a:rPr lang="en-US" noProof="1"/>
              <a:t>Morbi a purus dolor. Suspendisse sit amet ipsum finibus justo viverra blandit.</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8</a:t>
            </a:fld>
            <a:endParaRPr lang="en-US" dirty="0"/>
          </a:p>
        </p:txBody>
      </p:sp>
    </p:spTree>
    <p:extLst>
      <p:ext uri="{BB962C8B-B14F-4D97-AF65-F5344CB8AC3E}">
        <p14:creationId xmlns:p14="http://schemas.microsoft.com/office/powerpoint/2010/main" val="916039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6840293F-4671-41F0-81A3-F8908F7DBA05}"/>
              </a:ext>
            </a:extLst>
          </p:cNvPr>
          <p:cNvSpPr>
            <a:spLocks noGrp="1"/>
          </p:cNvSpPr>
          <p:nvPr>
            <p:ph type="title"/>
          </p:nvPr>
        </p:nvSpPr>
        <p:spPr/>
        <p:txBody>
          <a:bodyPr/>
          <a:lstStyle/>
          <a:p>
            <a:r>
              <a:rPr lang="en-US" dirty="0"/>
              <a:t>Feature Selection: MDA (Mean Decrease Accuracy)</a:t>
            </a:r>
          </a:p>
        </p:txBody>
      </p:sp>
      <p:sp>
        <p:nvSpPr>
          <p:cNvPr id="17" name="Text Placeholder 16">
            <a:extLst>
              <a:ext uri="{FF2B5EF4-FFF2-40B4-BE49-F238E27FC236}">
                <a16:creationId xmlns:a16="http://schemas.microsoft.com/office/drawing/2014/main" id="{6A68A20E-73E6-4BDD-826F-851FE419CF78}"/>
              </a:ext>
            </a:extLst>
          </p:cNvPr>
          <p:cNvSpPr>
            <a:spLocks noGrp="1"/>
          </p:cNvSpPr>
          <p:nvPr>
            <p:ph type="body" sz="quarter" idx="32"/>
          </p:nvPr>
        </p:nvSpPr>
        <p:spPr/>
        <p:txBody>
          <a:bodyPr/>
          <a:lstStyle/>
          <a:p>
            <a:r>
              <a:rPr lang="en-US" dirty="0"/>
              <a:t>Determine importance of features by permutation</a:t>
            </a:r>
          </a:p>
        </p:txBody>
      </p:sp>
      <p:sp>
        <p:nvSpPr>
          <p:cNvPr id="15" name="Content Placeholder 14">
            <a:extLst>
              <a:ext uri="{FF2B5EF4-FFF2-40B4-BE49-F238E27FC236}">
                <a16:creationId xmlns:a16="http://schemas.microsoft.com/office/drawing/2014/main" id="{7F07C326-ECF8-41DF-9B2E-D430DEFF9A67}"/>
              </a:ext>
            </a:extLst>
          </p:cNvPr>
          <p:cNvSpPr>
            <a:spLocks noGrp="1"/>
          </p:cNvSpPr>
          <p:nvPr>
            <p:ph sz="half" idx="29"/>
          </p:nvPr>
        </p:nvSpPr>
        <p:spPr>
          <a:xfrm>
            <a:off x="522515" y="1512000"/>
            <a:ext cx="5573486" cy="4197621"/>
          </a:xfrm>
        </p:spPr>
        <p:txBody>
          <a:bodyPr/>
          <a:lstStyle/>
          <a:p>
            <a:r>
              <a:rPr lang="en-US" dirty="0"/>
              <a:t>Fit an estimator and calculate a score. Then, permutate the values in each feature and calculate the score again. The difference between these two scores is a measure of how important the feature is. Run many times and accumulate the results for accuracy. </a:t>
            </a:r>
          </a:p>
          <a:p>
            <a:r>
              <a:rPr lang="en-US" noProof="1"/>
              <a:t>Does not discover importance of combinations of variables.</a:t>
            </a:r>
          </a:p>
          <a:p>
            <a:r>
              <a:rPr lang="en-US" noProof="1"/>
              <a:t>Can be used with any estimator, we used linear regression as it offered a good balance between accuracy and speed.</a:t>
            </a:r>
          </a:p>
          <a:p>
            <a:r>
              <a:rPr lang="en-US" noProof="1"/>
              <a:t>We selected the top half of the features according to the MDA importance score.</a:t>
            </a:r>
          </a:p>
        </p:txBody>
      </p:sp>
      <p:sp>
        <p:nvSpPr>
          <p:cNvPr id="3" name="Footer Placeholder 2">
            <a:extLst>
              <a:ext uri="{FF2B5EF4-FFF2-40B4-BE49-F238E27FC236}">
                <a16:creationId xmlns:a16="http://schemas.microsoft.com/office/drawing/2014/main" id="{E103D420-AEB0-44F9-86F5-DB2505B0F4E7}"/>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A88525D2-29EF-4156-8E05-4971770BF1AF}"/>
              </a:ext>
            </a:extLst>
          </p:cNvPr>
          <p:cNvSpPr>
            <a:spLocks noGrp="1"/>
          </p:cNvSpPr>
          <p:nvPr>
            <p:ph type="sldNum" sz="quarter" idx="11"/>
          </p:nvPr>
        </p:nvSpPr>
        <p:spPr/>
        <p:txBody>
          <a:bodyPr/>
          <a:lstStyle/>
          <a:p>
            <a:fld id="{19B51A1E-902D-48AF-9020-955120F399B6}" type="slidenum">
              <a:rPr lang="en-US" smtClean="0"/>
              <a:pPr/>
              <a:t>9</a:t>
            </a:fld>
            <a:endParaRPr lang="en-US" dirty="0"/>
          </a:p>
        </p:txBody>
      </p:sp>
      <p:pic>
        <p:nvPicPr>
          <p:cNvPr id="7" name="Picture 6">
            <a:extLst>
              <a:ext uri="{FF2B5EF4-FFF2-40B4-BE49-F238E27FC236}">
                <a16:creationId xmlns:a16="http://schemas.microsoft.com/office/drawing/2014/main" id="{54CCCEAA-4B52-4148-B866-0A1DBC8320E6}"/>
              </a:ext>
            </a:extLst>
          </p:cNvPr>
          <p:cNvPicPr>
            <a:picLocks noChangeAspect="1"/>
          </p:cNvPicPr>
          <p:nvPr/>
        </p:nvPicPr>
        <p:blipFill>
          <a:blip r:embed="rId2"/>
          <a:stretch>
            <a:fillRect/>
          </a:stretch>
        </p:blipFill>
        <p:spPr>
          <a:xfrm>
            <a:off x="6484968" y="864000"/>
            <a:ext cx="4924463" cy="5830101"/>
          </a:xfrm>
          <a:prstGeom prst="rect">
            <a:avLst/>
          </a:prstGeom>
        </p:spPr>
      </p:pic>
    </p:spTree>
    <p:extLst>
      <p:ext uri="{BB962C8B-B14F-4D97-AF65-F5344CB8AC3E}">
        <p14:creationId xmlns:p14="http://schemas.microsoft.com/office/powerpoint/2010/main" val="4251118654"/>
      </p:ext>
    </p:extLst>
  </p:cSld>
  <p:clrMapOvr>
    <a:masterClrMapping/>
  </p:clrMapOvr>
</p:sld>
</file>

<file path=ppt/theme/theme1.xml><?xml version="1.0" encoding="utf-8"?>
<a:theme xmlns:a="http://schemas.openxmlformats.org/drawingml/2006/main" name="Office Theme">
  <a:themeElements>
    <a:clrScheme name="Custom 135">
      <a:dk1>
        <a:sysClr val="windowText" lastClr="000000"/>
      </a:dk1>
      <a:lt1>
        <a:srgbClr val="FFFFFF"/>
      </a:lt1>
      <a:dk2>
        <a:srgbClr val="3F3F3F"/>
      </a:dk2>
      <a:lt2>
        <a:srgbClr val="F2F2F2"/>
      </a:lt2>
      <a:accent1>
        <a:srgbClr val="8E40C8"/>
      </a:accent1>
      <a:accent2>
        <a:srgbClr val="D1A458"/>
      </a:accent2>
      <a:accent3>
        <a:srgbClr val="219550"/>
      </a:accent3>
      <a:accent4>
        <a:srgbClr val="5AA2C8"/>
      </a:accent4>
      <a:accent5>
        <a:srgbClr val="D1737B"/>
      </a:accent5>
      <a:accent6>
        <a:srgbClr val="7B7931"/>
      </a:accent6>
      <a:hlink>
        <a:srgbClr val="8E40C8"/>
      </a:hlink>
      <a:folHlink>
        <a:srgbClr val="8E40C8"/>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solidFill>
            <a:schemeClr val="accent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8_Architecture pitch deck_AAS_v3" id="{D6ADE7BA-2AE6-4C0F-A253-97D96F39DF4F}" vid="{B3EF9804-4F7A-49D6-8F08-674E893D966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687A62-7187-4F21-B4CA-BF435385BA39}">
  <ds:schemaRefs>
    <ds:schemaRef ds:uri="http://purl.org/dc/dcmitype/"/>
    <ds:schemaRef ds:uri="16c05727-aa75-4e4a-9b5f-8a80a1165891"/>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71af3243-3dd4-4a8d-8c0d-dd76da1f02a5"/>
    <ds:schemaRef ds:uri="http://www.w3.org/XML/1998/namespace"/>
  </ds:schemaRefs>
</ds:datastoreItem>
</file>

<file path=customXml/itemProps2.xml><?xml version="1.0" encoding="utf-8"?>
<ds:datastoreItem xmlns:ds="http://schemas.openxmlformats.org/officeDocument/2006/customXml" ds:itemID="{C08C74EC-0BEC-4918-971F-8B692C969D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E218DD-0FEB-4634-80BC-C17E97F73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Architecture pitch deck</Template>
  <TotalTime>0</TotalTime>
  <Words>758</Words>
  <Application>Microsoft Office PowerPoint</Application>
  <PresentationFormat>Widescreen</PresentationFormat>
  <Paragraphs>83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Cambria</vt:lpstr>
      <vt:lpstr>Times New Roman</vt:lpstr>
      <vt:lpstr>Wingdings</vt:lpstr>
      <vt:lpstr>Office Theme</vt:lpstr>
      <vt:lpstr>Final Project Presentation</vt:lpstr>
      <vt:lpstr>Overview: Problem Description</vt:lpstr>
      <vt:lpstr>Overview: Our Approach </vt:lpstr>
      <vt:lpstr>Data Analysis</vt:lpstr>
      <vt:lpstr>Data Cleaning</vt:lpstr>
      <vt:lpstr>Feature Selection: Stationarity and Fractional Differentiation</vt:lpstr>
      <vt:lpstr>Feature Selection: Polynomial Features</vt:lpstr>
      <vt:lpstr>Feature Selection: RFE</vt:lpstr>
      <vt:lpstr>Feature Selection: MDA (Mean Decrease Accuracy)</vt:lpstr>
      <vt:lpstr>Model Selection</vt:lpstr>
      <vt:lpstr>Parameter Tuning</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2019-05-18T00:30:15Z</dcterms:created>
  <dcterms:modified xsi:type="dcterms:W3CDTF">2019-05-18T03:44:10Z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